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0" r:id="rId2"/>
    <p:sldId id="295" r:id="rId3"/>
    <p:sldId id="297" r:id="rId4"/>
    <p:sldId id="298" r:id="rId5"/>
    <p:sldId id="284" r:id="rId6"/>
    <p:sldId id="285" r:id="rId7"/>
    <p:sldId id="286" r:id="rId8"/>
    <p:sldId id="302" r:id="rId9"/>
    <p:sldId id="322" r:id="rId10"/>
    <p:sldId id="349" r:id="rId11"/>
    <p:sldId id="350" r:id="rId12"/>
    <p:sldId id="351" r:id="rId13"/>
    <p:sldId id="352" r:id="rId14"/>
    <p:sldId id="353" r:id="rId15"/>
    <p:sldId id="354" r:id="rId16"/>
    <p:sldId id="355" r:id="rId17"/>
    <p:sldId id="356" r:id="rId18"/>
    <p:sldId id="357" r:id="rId19"/>
    <p:sldId id="358" r:id="rId20"/>
    <p:sldId id="301" r:id="rId21"/>
    <p:sldId id="258" r:id="rId22"/>
    <p:sldId id="273" r:id="rId23"/>
    <p:sldId id="271" r:id="rId24"/>
    <p:sldId id="274" r:id="rId25"/>
    <p:sldId id="272" r:id="rId26"/>
    <p:sldId id="266" r:id="rId27"/>
    <p:sldId id="259" r:id="rId28"/>
    <p:sldId id="263" r:id="rId29"/>
    <p:sldId id="264" r:id="rId30"/>
    <p:sldId id="269" r:id="rId31"/>
    <p:sldId id="275" r:id="rId32"/>
    <p:sldId id="276" r:id="rId33"/>
    <p:sldId id="277" r:id="rId34"/>
    <p:sldId id="268" r:id="rId35"/>
    <p:sldId id="304" r:id="rId36"/>
    <p:sldId id="328" r:id="rId37"/>
    <p:sldId id="305" r:id="rId38"/>
    <p:sldId id="306" r:id="rId39"/>
    <p:sldId id="307" r:id="rId40"/>
    <p:sldId id="308" r:id="rId41"/>
    <p:sldId id="309" r:id="rId42"/>
    <p:sldId id="311" r:id="rId43"/>
    <p:sldId id="312" r:id="rId44"/>
    <p:sldId id="314" r:id="rId45"/>
    <p:sldId id="313" r:id="rId46"/>
    <p:sldId id="315" r:id="rId47"/>
    <p:sldId id="316" r:id="rId48"/>
    <p:sldId id="318" r:id="rId49"/>
    <p:sldId id="337" r:id="rId50"/>
    <p:sldId id="338" r:id="rId51"/>
    <p:sldId id="321" r:id="rId52"/>
    <p:sldId id="339" r:id="rId53"/>
    <p:sldId id="340" r:id="rId54"/>
    <p:sldId id="346" r:id="rId55"/>
    <p:sldId id="348" r:id="rId56"/>
    <p:sldId id="359" r:id="rId57"/>
    <p:sldId id="341" r:id="rId58"/>
    <p:sldId id="323" r:id="rId59"/>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5FF"/>
    <a:srgbClr val="FFFFFF"/>
    <a:srgbClr val="D6BE8E"/>
    <a:srgbClr val="B1317A"/>
    <a:srgbClr val="FFD5FF"/>
    <a:srgbClr val="F000A0"/>
    <a:srgbClr val="DFB641"/>
    <a:srgbClr val="853B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53" autoAdjust="0"/>
    <p:restoredTop sz="94660"/>
  </p:normalViewPr>
  <p:slideViewPr>
    <p:cSldViewPr snapToGrid="0">
      <p:cViewPr varScale="1">
        <p:scale>
          <a:sx n="63" d="100"/>
          <a:sy n="63" d="100"/>
        </p:scale>
        <p:origin x="96" y="4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2CB6-571E-4580-AC9A-105B9925E4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07BA6DE1-9579-43D9-8B2C-EEDD1AE775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86F25823-F2C4-4BB0-926F-453F366BC6A5}"/>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5" name="Footer Placeholder 4">
            <a:extLst>
              <a:ext uri="{FF2B5EF4-FFF2-40B4-BE49-F238E27FC236}">
                <a16:creationId xmlns:a16="http://schemas.microsoft.com/office/drawing/2014/main" id="{8E404D6D-91D9-4E1D-BE69-4655EF3116D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0F9BB4F-CF32-4864-9F84-15C06975DD94}"/>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7611237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13BF-78D0-4B3B-8219-6602836D4E5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2B476E1-ADA8-4F05-A574-B02C0D1401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541C56D-8199-45E2-AE87-CC059F2D548A}"/>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5" name="Footer Placeholder 4">
            <a:extLst>
              <a:ext uri="{FF2B5EF4-FFF2-40B4-BE49-F238E27FC236}">
                <a16:creationId xmlns:a16="http://schemas.microsoft.com/office/drawing/2014/main" id="{BEC83B4D-0513-456F-BEE4-18CE24B2ABA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C91BF5C-FB76-47F2-8BE8-4C63BE26985F}"/>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0505363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E98FB0-FF3A-4467-A031-14313D6A55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BFB57FF-6682-41D8-813D-CDDD91F081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D9E2A8A3-2D16-4D97-9AB9-DD0875CCE2CB}"/>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5" name="Footer Placeholder 4">
            <a:extLst>
              <a:ext uri="{FF2B5EF4-FFF2-40B4-BE49-F238E27FC236}">
                <a16:creationId xmlns:a16="http://schemas.microsoft.com/office/drawing/2014/main" id="{BE38EC5F-58BE-4EA4-AAC2-2197ECD4900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BACE9F4-5A46-49CB-9E10-5C3C7D39AFD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221935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D2C7-9524-47C8-9D58-38E459E4EF77}"/>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7DD0CC9-BB0E-4D9A-8131-260A5ABC25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4E94A32-1914-473B-829C-712E29CD084E}"/>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5" name="Footer Placeholder 4">
            <a:extLst>
              <a:ext uri="{FF2B5EF4-FFF2-40B4-BE49-F238E27FC236}">
                <a16:creationId xmlns:a16="http://schemas.microsoft.com/office/drawing/2014/main" id="{15D6BA42-6D15-4CF7-B2D5-BE904812851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51DA0CC-A9EA-41CD-A4BD-DA82574867E6}"/>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34618527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58F1-8AEA-4C02-B3AF-C328BD8B20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C7151D53-64EA-413D-88CE-C8839AA30D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9822A5-C5B8-4D9A-BB57-74B94934D1DD}"/>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5" name="Footer Placeholder 4">
            <a:extLst>
              <a:ext uri="{FF2B5EF4-FFF2-40B4-BE49-F238E27FC236}">
                <a16:creationId xmlns:a16="http://schemas.microsoft.com/office/drawing/2014/main" id="{3B73C219-9EFF-49A0-B97B-910904817A1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AAF487B-46E3-4061-A53B-96F333991CF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060654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6E5B1-236A-4ADF-834E-035902606D8A}"/>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B67987A-E851-4F0A-B53D-07A2462D3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45D21DF5-5F38-464C-A4AA-F686A3D1E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665B39A9-E0FD-4607-AE27-628EA798573E}"/>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6" name="Footer Placeholder 5">
            <a:extLst>
              <a:ext uri="{FF2B5EF4-FFF2-40B4-BE49-F238E27FC236}">
                <a16:creationId xmlns:a16="http://schemas.microsoft.com/office/drawing/2014/main" id="{BAA8E922-0F1E-49C8-AA4E-9EA0B63B528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3A413D4-436A-4FE3-B9A9-B1E5DCB29F8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50462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3670-8A26-48EF-BFAF-75C8F09C3762}"/>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F433A51-6199-4ED9-8876-0BF2EC618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7DF57F-8D8B-476E-9AAD-5931116C84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C48D2AD-BC86-4E70-AA27-65487F6229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43212-AC00-4775-A4EE-825FDCB785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19C91D7E-5C94-4EF6-B2B9-376E241B314E}"/>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8" name="Footer Placeholder 7">
            <a:extLst>
              <a:ext uri="{FF2B5EF4-FFF2-40B4-BE49-F238E27FC236}">
                <a16:creationId xmlns:a16="http://schemas.microsoft.com/office/drawing/2014/main" id="{29745555-9E55-4745-AD84-78D92F12BE76}"/>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E57EFAE3-ECB4-4A0D-B061-F91757F97A47}"/>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420665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FB24-8397-4C22-834D-7FE7600FE2CA}"/>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FA0F6BB7-E0FE-4765-843C-E2F29A0EF817}"/>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4" name="Footer Placeholder 3">
            <a:extLst>
              <a:ext uri="{FF2B5EF4-FFF2-40B4-BE49-F238E27FC236}">
                <a16:creationId xmlns:a16="http://schemas.microsoft.com/office/drawing/2014/main" id="{4056C082-DACE-4D5E-985D-6C92FEC4D486}"/>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4C915B6-1795-45BC-8A07-9BDD46FD8B52}"/>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5573670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D4D64-02D4-4FAA-94A8-11F9B5D575D8}"/>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3" name="Footer Placeholder 2">
            <a:extLst>
              <a:ext uri="{FF2B5EF4-FFF2-40B4-BE49-F238E27FC236}">
                <a16:creationId xmlns:a16="http://schemas.microsoft.com/office/drawing/2014/main" id="{DCD54EC4-9073-40E4-9DF1-ADE0E81FE21A}"/>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9309B477-3294-4942-B8DD-5727AF4EBDA5}"/>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3541274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DB16-F2CD-46B5-8866-F130E1F43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D713F0F7-D7AD-4A71-9453-17A5F33320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477DE726-9A72-4B6D-A9BD-DE313EF15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FB36D-1342-405C-88E4-FF83B4DEEB5D}"/>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6" name="Footer Placeholder 5">
            <a:extLst>
              <a:ext uri="{FF2B5EF4-FFF2-40B4-BE49-F238E27FC236}">
                <a16:creationId xmlns:a16="http://schemas.microsoft.com/office/drawing/2014/main" id="{EE0F93BD-49C8-48A2-84AF-461BCE4A241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702EB132-6F34-4A02-ADBF-CA5D773EDCE8}"/>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9867006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685A-BC7E-4F7F-8666-CC9AB8434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3E5C2659-CF4A-49B5-A08D-5C4C55763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77E53ACC-508D-43BB-881B-B8CD13291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BDF8D7-6871-479F-8469-9F6773AFE95A}"/>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6" name="Footer Placeholder 5">
            <a:extLst>
              <a:ext uri="{FF2B5EF4-FFF2-40B4-BE49-F238E27FC236}">
                <a16:creationId xmlns:a16="http://schemas.microsoft.com/office/drawing/2014/main" id="{B9C471B0-9BB8-48A6-892D-7F4B3627147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0F19EAE-92B3-4798-9FA3-A618714F12CD}"/>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961470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A08373-7893-41BF-9969-BE87F93A4D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80EC043-FDDF-462E-9D4A-D4B80DB8F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16ED9DD4-31C8-43D0-B37D-A8B3480774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EE80A-7D8B-404F-B082-9FE1FE22FDD8}" type="datetimeFigureOut">
              <a:rPr lang="en-DE" smtClean="0"/>
              <a:t>04/12/2024</a:t>
            </a:fld>
            <a:endParaRPr lang="en-DE"/>
          </a:p>
        </p:txBody>
      </p:sp>
      <p:sp>
        <p:nvSpPr>
          <p:cNvPr id="5" name="Footer Placeholder 4">
            <a:extLst>
              <a:ext uri="{FF2B5EF4-FFF2-40B4-BE49-F238E27FC236}">
                <a16:creationId xmlns:a16="http://schemas.microsoft.com/office/drawing/2014/main" id="{2D088424-CD89-4205-B797-5BA5FEA581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73195D37-E1AF-45B8-99E9-B2032F4EE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36910-B5D9-4ACB-B0AE-1F1771C2D6CC}" type="slidenum">
              <a:rPr lang="en-DE" smtClean="0"/>
              <a:t>‹#›</a:t>
            </a:fld>
            <a:endParaRPr lang="en-DE"/>
          </a:p>
        </p:txBody>
      </p:sp>
    </p:spTree>
    <p:extLst>
      <p:ext uri="{BB962C8B-B14F-4D97-AF65-F5344CB8AC3E}">
        <p14:creationId xmlns:p14="http://schemas.microsoft.com/office/powerpoint/2010/main" val="3474308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12.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12.JP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12.JP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microsoft.com/office/2007/relationships/hdphoto" Target="../media/hdphoto1.wdp"/><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JPG"/><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8.JP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8.JP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8.JPG"/><Relationship Id="rId10"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8.JPG"/><Relationship Id="rId10"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8.JP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8.JP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8.JP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8.JP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8.JP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5.jpg"/><Relationship Id="rId3" Type="http://schemas.microsoft.com/office/2007/relationships/hdphoto" Target="../media/hdphoto1.wdp"/><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JPG"/><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jpg"/></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23.JPG"/></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23.JPG"/></Relationships>
</file>

<file path=ppt/slides/_rels/slide32.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23.JPG"/></Relationships>
</file>

<file path=ppt/slides/_rels/slide33.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23.JPG"/></Relationships>
</file>

<file path=ppt/slides/_rels/slide34.xml.rels><?xml version="1.0" encoding="UTF-8" standalone="yes"?>
<Relationships xmlns="http://schemas.openxmlformats.org/package/2006/relationships"><Relationship Id="rId8" Type="http://schemas.openxmlformats.org/officeDocument/2006/relationships/hyperlink" Target="https://www.float-hamburg.com/versand__lieferung/" TargetMode="External"/><Relationship Id="rId13" Type="http://schemas.openxmlformats.org/officeDocument/2006/relationships/image" Target="../media/image19.png"/><Relationship Id="rId3" Type="http://schemas.microsoft.com/office/2007/relationships/hdphoto" Target="../media/hdphoto1.wdp"/><Relationship Id="rId7" Type="http://schemas.openxmlformats.org/officeDocument/2006/relationships/hyperlink" Target="https://www.float-hamburg.com/datenschutz/" TargetMode="External"/><Relationship Id="rId12"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www.float-hamburg.com/widerruf/" TargetMode="External"/><Relationship Id="rId11" Type="http://schemas.openxmlformats.org/officeDocument/2006/relationships/image" Target="../media/image8.JPG"/><Relationship Id="rId5" Type="http://schemas.openxmlformats.org/officeDocument/2006/relationships/hyperlink" Target="https://www.float-hamburg.com/allgemeine_geschaeftsbedingungen/" TargetMode="External"/><Relationship Id="rId10" Type="http://schemas.openxmlformats.org/officeDocument/2006/relationships/image" Target="../media/image7.png"/><Relationship Id="rId4" Type="http://schemas.openxmlformats.org/officeDocument/2006/relationships/hyperlink" Target="https://www.float-hamburg.com/impressum/" TargetMode="External"/><Relationship Id="rId9" Type="http://schemas.openxmlformats.org/officeDocument/2006/relationships/image" Target="../media/image24.JPG"/></Relationships>
</file>

<file path=ppt/slides/_rels/slide3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1.xml"/><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jpg"/><Relationship Id="rId3" Type="http://schemas.microsoft.com/office/2007/relationships/hdphoto" Target="../media/hdphoto1.wdp"/><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JPG"/><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8.JP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8.JP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8.JPG"/></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8" Type="http://schemas.openxmlformats.org/officeDocument/2006/relationships/image" Target="../media/image4.jpeg"/><Relationship Id="rId3" Type="http://schemas.microsoft.com/office/2007/relationships/hdphoto" Target="../media/hdphoto1.wdp"/><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8.JP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6.jpg"/><Relationship Id="rId9"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8.JPG"/></Relationships>
</file>

<file path=ppt/slides/_rels/slide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8.JPG"/></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8.JPG"/></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3.JPG"/><Relationship Id="rId4" Type="http://schemas.openxmlformats.org/officeDocument/2006/relationships/image" Target="../media/image8.JPG"/></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JPG"/></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8.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400" dirty="0">
                <a:solidFill>
                  <a:schemeClr val="bg1"/>
                </a:solidFill>
              </a:rPr>
              <a:t>Booking a service through </a:t>
            </a:r>
            <a:br>
              <a:rPr lang="en-US" sz="4400" dirty="0">
                <a:solidFill>
                  <a:schemeClr val="bg1"/>
                </a:solidFill>
              </a:rPr>
            </a:br>
            <a:r>
              <a:rPr lang="en-US" sz="4400" dirty="0">
                <a:solidFill>
                  <a:schemeClr val="bg1"/>
                </a:solidFill>
              </a:rPr>
              <a:t>the Therapists Template</a:t>
            </a:r>
            <a:br>
              <a:rPr lang="en-US" sz="4400" dirty="0">
                <a:solidFill>
                  <a:schemeClr val="bg1"/>
                </a:solidFill>
              </a:rPr>
            </a:br>
            <a:r>
              <a:rPr lang="en-US" sz="4400" dirty="0">
                <a:solidFill>
                  <a:schemeClr val="bg1"/>
                </a:solidFill>
              </a:rPr>
              <a:t>while NOT logged in</a:t>
            </a:r>
            <a:endParaRPr lang="en-DE" sz="4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4363357" y="4779220"/>
            <a:ext cx="3465286" cy="461665"/>
          </a:xfrm>
          <a:prstGeom prst="rect">
            <a:avLst/>
          </a:prstGeom>
          <a:noFill/>
        </p:spPr>
        <p:txBody>
          <a:bodyPr wrap="square">
            <a:spAutoFit/>
          </a:bodyPr>
          <a:lstStyle/>
          <a:p>
            <a:r>
              <a:rPr lang="de-DE" sz="2400" b="1" dirty="0"/>
              <a:t>Click to start presentation</a:t>
            </a:r>
            <a:endParaRPr lang="en-DE" sz="2400" dirty="0"/>
          </a:p>
        </p:txBody>
      </p:sp>
    </p:spTree>
    <p:extLst>
      <p:ext uri="{BB962C8B-B14F-4D97-AF65-F5344CB8AC3E}">
        <p14:creationId xmlns:p14="http://schemas.microsoft.com/office/powerpoint/2010/main" val="133427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BAD67DDB-829E-48C5-B086-CD56CC38399F}"/>
              </a:ext>
            </a:extLst>
          </p:cNvPr>
          <p:cNvSpPr/>
          <p:nvPr/>
        </p:nvSpPr>
        <p:spPr>
          <a:xfrm>
            <a:off x="448424" y="261889"/>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8" name="Rectangle 67">
            <a:extLst>
              <a:ext uri="{FF2B5EF4-FFF2-40B4-BE49-F238E27FC236}">
                <a16:creationId xmlns:a16="http://schemas.microsoft.com/office/drawing/2014/main" id="{1A417743-B4A3-4FC6-93ED-8E816E84587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9" name="Rectangle 68">
            <a:extLst>
              <a:ext uri="{FF2B5EF4-FFF2-40B4-BE49-F238E27FC236}">
                <a16:creationId xmlns:a16="http://schemas.microsoft.com/office/drawing/2014/main" id="{7B78282C-2F83-4E85-8ED6-DE81F26CF731}"/>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91" name="Group 90">
            <a:extLst>
              <a:ext uri="{FF2B5EF4-FFF2-40B4-BE49-F238E27FC236}">
                <a16:creationId xmlns:a16="http://schemas.microsoft.com/office/drawing/2014/main" id="{F30B2F0A-76F7-4315-A64A-86D91B2A456F}"/>
              </a:ext>
            </a:extLst>
          </p:cNvPr>
          <p:cNvGrpSpPr/>
          <p:nvPr/>
        </p:nvGrpSpPr>
        <p:grpSpPr>
          <a:xfrm>
            <a:off x="3246" y="1837"/>
            <a:ext cx="12061930" cy="6858000"/>
            <a:chOff x="-22154" y="6802"/>
            <a:chExt cx="12061930" cy="6858000"/>
          </a:xfrm>
        </p:grpSpPr>
        <p:sp>
          <p:nvSpPr>
            <p:cNvPr id="92" name="Rectangle 91">
              <a:extLst>
                <a:ext uri="{FF2B5EF4-FFF2-40B4-BE49-F238E27FC236}">
                  <a16:creationId xmlns:a16="http://schemas.microsoft.com/office/drawing/2014/main" id="{BD2182DC-B1DE-40CF-B1EC-02D83D69ABBF}"/>
                </a:ext>
              </a:extLst>
            </p:cNvPr>
            <p:cNvSpPr/>
            <p:nvPr/>
          </p:nvSpPr>
          <p:spPr>
            <a:xfrm>
              <a:off x="-22154" y="6802"/>
              <a:ext cx="1206193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grpSp>
          <p:nvGrpSpPr>
            <p:cNvPr id="93" name="Group 92">
              <a:extLst>
                <a:ext uri="{FF2B5EF4-FFF2-40B4-BE49-F238E27FC236}">
                  <a16:creationId xmlns:a16="http://schemas.microsoft.com/office/drawing/2014/main" id="{27069E2B-D793-46BC-8E88-E776E5AFA3A5}"/>
                </a:ext>
              </a:extLst>
            </p:cNvPr>
            <p:cNvGrpSpPr/>
            <p:nvPr/>
          </p:nvGrpSpPr>
          <p:grpSpPr>
            <a:xfrm>
              <a:off x="2527536" y="1336047"/>
              <a:ext cx="7216483" cy="5056245"/>
              <a:chOff x="701291" y="1008468"/>
              <a:chExt cx="7216483" cy="5056245"/>
            </a:xfrm>
          </p:grpSpPr>
          <p:pic>
            <p:nvPicPr>
              <p:cNvPr id="94" name="Picture 93">
                <a:extLst>
                  <a:ext uri="{FF2B5EF4-FFF2-40B4-BE49-F238E27FC236}">
                    <a16:creationId xmlns:a16="http://schemas.microsoft.com/office/drawing/2014/main" id="{CFAD291B-4887-45A3-BC1C-A517AEEB4E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291" y="1008468"/>
                <a:ext cx="7216483" cy="5056245"/>
              </a:xfrm>
              <a:prstGeom prst="rect">
                <a:avLst/>
              </a:prstGeom>
              <a:ln>
                <a:noFill/>
              </a:ln>
            </p:spPr>
          </p:pic>
          <p:sp>
            <p:nvSpPr>
              <p:cNvPr id="95" name="Rectangle: Rounded Corners 94">
                <a:extLst>
                  <a:ext uri="{FF2B5EF4-FFF2-40B4-BE49-F238E27FC236}">
                    <a16:creationId xmlns:a16="http://schemas.microsoft.com/office/drawing/2014/main" id="{8FB01765-0067-4D8B-9030-78BDFD0946BC}"/>
                  </a:ext>
                </a:extLst>
              </p:cNvPr>
              <p:cNvSpPr/>
              <p:nvPr/>
            </p:nvSpPr>
            <p:spPr>
              <a:xfrm>
                <a:off x="6368982" y="492491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96" name="TextBox 95">
                <a:extLst>
                  <a:ext uri="{FF2B5EF4-FFF2-40B4-BE49-F238E27FC236}">
                    <a16:creationId xmlns:a16="http://schemas.microsoft.com/office/drawing/2014/main" id="{F99B040F-3ECC-407E-9155-C468415C45A3}"/>
                  </a:ext>
                </a:extLst>
              </p:cNvPr>
              <p:cNvSpPr txBox="1"/>
              <p:nvPr/>
            </p:nvSpPr>
            <p:spPr>
              <a:xfrm>
                <a:off x="4723933" y="2273974"/>
                <a:ext cx="1025371" cy="369332"/>
              </a:xfrm>
              <a:prstGeom prst="rect">
                <a:avLst/>
              </a:prstGeom>
              <a:noFill/>
              <a:ln>
                <a:noFill/>
              </a:ln>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98" name="Rectangle 97">
                <a:extLst>
                  <a:ext uri="{FF2B5EF4-FFF2-40B4-BE49-F238E27FC236}">
                    <a16:creationId xmlns:a16="http://schemas.microsoft.com/office/drawing/2014/main" id="{E259761E-99B8-4355-8DDB-9CFD71EE42DB}"/>
                  </a:ext>
                </a:extLst>
              </p:cNvPr>
              <p:cNvSpPr/>
              <p:nvPr/>
            </p:nvSpPr>
            <p:spPr>
              <a:xfrm>
                <a:off x="4790214" y="4350482"/>
                <a:ext cx="1158042" cy="373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99" name="Isosceles Triangle 98">
                <a:extLst>
                  <a:ext uri="{FF2B5EF4-FFF2-40B4-BE49-F238E27FC236}">
                    <a16:creationId xmlns:a16="http://schemas.microsoft.com/office/drawing/2014/main" id="{37DC1467-7469-45F1-8758-2B64E0170FA7}"/>
                  </a:ext>
                </a:extLst>
              </p:cNvPr>
              <p:cNvSpPr/>
              <p:nvPr/>
            </p:nvSpPr>
            <p:spPr>
              <a:xfrm flipV="1">
                <a:off x="5722317" y="4507942"/>
                <a:ext cx="99344" cy="73097"/>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100" name="Rectangle 99">
                <a:extLst>
                  <a:ext uri="{FF2B5EF4-FFF2-40B4-BE49-F238E27FC236}">
                    <a16:creationId xmlns:a16="http://schemas.microsoft.com/office/drawing/2014/main" id="{01EE87FD-372C-4AA0-8463-01F97B1CDC34}"/>
                  </a:ext>
                </a:extLst>
              </p:cNvPr>
              <p:cNvSpPr/>
              <p:nvPr/>
            </p:nvSpPr>
            <p:spPr>
              <a:xfrm>
                <a:off x="4790214" y="4741202"/>
                <a:ext cx="1158042" cy="1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101" name="Rectangle 100">
                <a:extLst>
                  <a:ext uri="{FF2B5EF4-FFF2-40B4-BE49-F238E27FC236}">
                    <a16:creationId xmlns:a16="http://schemas.microsoft.com/office/drawing/2014/main" id="{3782657B-6B31-4A12-ADC9-D0D0C9E40770}"/>
                  </a:ext>
                </a:extLst>
              </p:cNvPr>
              <p:cNvSpPr/>
              <p:nvPr/>
            </p:nvSpPr>
            <p:spPr>
              <a:xfrm>
                <a:off x="4790214" y="4939583"/>
                <a:ext cx="1158042" cy="1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102" name="Rectangle 101">
                <a:extLst>
                  <a:ext uri="{FF2B5EF4-FFF2-40B4-BE49-F238E27FC236}">
                    <a16:creationId xmlns:a16="http://schemas.microsoft.com/office/drawing/2014/main" id="{E09796C8-408B-492C-84AC-70B25343D450}"/>
                  </a:ext>
                </a:extLst>
              </p:cNvPr>
              <p:cNvSpPr/>
              <p:nvPr/>
            </p:nvSpPr>
            <p:spPr>
              <a:xfrm>
                <a:off x="4790214" y="513413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103" name="TextBox 102">
                <a:extLst>
                  <a:ext uri="{FF2B5EF4-FFF2-40B4-BE49-F238E27FC236}">
                    <a16:creationId xmlns:a16="http://schemas.microsoft.com/office/drawing/2014/main" id="{7BC3C0E6-9FE4-46FC-8DBE-FF397DF31A8A}"/>
                  </a:ext>
                </a:extLst>
              </p:cNvPr>
              <p:cNvSpPr txBox="1"/>
              <p:nvPr/>
            </p:nvSpPr>
            <p:spPr>
              <a:xfrm>
                <a:off x="6336193" y="4348336"/>
                <a:ext cx="1195672" cy="369332"/>
              </a:xfrm>
              <a:prstGeom prst="rect">
                <a:avLst/>
              </a:prstGeom>
              <a:noFill/>
              <a:ln>
                <a:noFill/>
              </a:ln>
            </p:spPr>
            <p:txBody>
              <a:bodyPr wrap="square">
                <a:spAutoFit/>
              </a:bodyPr>
              <a:lstStyle/>
              <a:p>
                <a:r>
                  <a:rPr lang="en-US" dirty="0">
                    <a:solidFill>
                      <a:schemeClr val="tx1">
                        <a:lumMod val="50000"/>
                        <a:lumOff val="50000"/>
                      </a:schemeClr>
                    </a:solidFill>
                  </a:rPr>
                  <a:t> -      4     +</a:t>
                </a:r>
                <a:endParaRPr lang="en-DE" dirty="0"/>
              </a:p>
            </p:txBody>
          </p:sp>
          <p:grpSp>
            <p:nvGrpSpPr>
              <p:cNvPr id="104" name="Group 103">
                <a:extLst>
                  <a:ext uri="{FF2B5EF4-FFF2-40B4-BE49-F238E27FC236}">
                    <a16:creationId xmlns:a16="http://schemas.microsoft.com/office/drawing/2014/main" id="{166B91B7-39A6-4585-9A88-07ABC894F7F5}"/>
                  </a:ext>
                </a:extLst>
              </p:cNvPr>
              <p:cNvGrpSpPr/>
              <p:nvPr/>
            </p:nvGrpSpPr>
            <p:grpSpPr>
              <a:xfrm>
                <a:off x="954870" y="4643981"/>
                <a:ext cx="3183551" cy="908930"/>
                <a:chOff x="2765876" y="4974556"/>
                <a:chExt cx="3183551" cy="908930"/>
              </a:xfrm>
            </p:grpSpPr>
            <p:sp>
              <p:nvSpPr>
                <p:cNvPr id="105" name="Rectangle 104">
                  <a:extLst>
                    <a:ext uri="{FF2B5EF4-FFF2-40B4-BE49-F238E27FC236}">
                      <a16:creationId xmlns:a16="http://schemas.microsoft.com/office/drawing/2014/main" id="{92C75571-FB2E-4449-AA00-BCB349288039}"/>
                    </a:ext>
                  </a:extLst>
                </p:cNvPr>
                <p:cNvSpPr/>
                <p:nvPr/>
              </p:nvSpPr>
              <p:spPr>
                <a:xfrm>
                  <a:off x="2765876" y="4974556"/>
                  <a:ext cx="3183551" cy="341437"/>
                </a:xfrm>
                <a:prstGeom prst="rect">
                  <a:avLst/>
                </a:prstGeom>
                <a:solidFill>
                  <a:schemeClr val="bg1"/>
                </a:solidFill>
                <a:ln w="95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106" name="Group 105">
                  <a:extLst>
                    <a:ext uri="{FF2B5EF4-FFF2-40B4-BE49-F238E27FC236}">
                      <a16:creationId xmlns:a16="http://schemas.microsoft.com/office/drawing/2014/main" id="{021E1DD3-ACE4-4D68-A716-573876C65953}"/>
                    </a:ext>
                  </a:extLst>
                </p:cNvPr>
                <p:cNvGrpSpPr/>
                <p:nvPr/>
              </p:nvGrpSpPr>
              <p:grpSpPr>
                <a:xfrm>
                  <a:off x="5725861" y="5071552"/>
                  <a:ext cx="91533" cy="121710"/>
                  <a:chOff x="6129623" y="4258079"/>
                  <a:chExt cx="356944" cy="448061"/>
                </a:xfrm>
              </p:grpSpPr>
              <p:sp>
                <p:nvSpPr>
                  <p:cNvPr id="110" name="L-Shape 109">
                    <a:extLst>
                      <a:ext uri="{FF2B5EF4-FFF2-40B4-BE49-F238E27FC236}">
                        <a16:creationId xmlns:a16="http://schemas.microsoft.com/office/drawing/2014/main" id="{4D78EDDE-EF8E-4CA6-B00A-CE7891542B06}"/>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1" name="Rectangle 110">
                    <a:extLst>
                      <a:ext uri="{FF2B5EF4-FFF2-40B4-BE49-F238E27FC236}">
                        <a16:creationId xmlns:a16="http://schemas.microsoft.com/office/drawing/2014/main" id="{E14EE665-90A4-443B-A921-F434FCBFCAC3}"/>
                      </a:ext>
                    </a:extLst>
                  </p:cNvPr>
                  <p:cNvSpPr/>
                  <p:nvPr/>
                </p:nvSpPr>
                <p:spPr>
                  <a:xfrm rot="18783512">
                    <a:off x="6143696" y="4244006"/>
                    <a:ext cx="325142" cy="353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07" name="Rectangle 106">
                  <a:extLst>
                    <a:ext uri="{FF2B5EF4-FFF2-40B4-BE49-F238E27FC236}">
                      <a16:creationId xmlns:a16="http://schemas.microsoft.com/office/drawing/2014/main" id="{63291126-CF4D-4185-9DCB-B349213DEB22}"/>
                    </a:ext>
                  </a:extLst>
                </p:cNvPr>
                <p:cNvSpPr/>
                <p:nvPr/>
              </p:nvSpPr>
              <p:spPr>
                <a:xfrm>
                  <a:off x="2765876" y="5315993"/>
                  <a:ext cx="3183551" cy="192883"/>
                </a:xfrm>
                <a:prstGeom prst="rect">
                  <a:avLst/>
                </a:prstGeom>
                <a:solidFill>
                  <a:schemeClr val="bg1"/>
                </a:solidFill>
                <a:ln w="95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108" name="Rectangle 107">
                  <a:extLst>
                    <a:ext uri="{FF2B5EF4-FFF2-40B4-BE49-F238E27FC236}">
                      <a16:creationId xmlns:a16="http://schemas.microsoft.com/office/drawing/2014/main" id="{53B9F6A2-8407-43E3-A59A-D7BF31FFD1B3}"/>
                    </a:ext>
                  </a:extLst>
                </p:cNvPr>
                <p:cNvSpPr/>
                <p:nvPr/>
              </p:nvSpPr>
              <p:spPr>
                <a:xfrm>
                  <a:off x="2765876" y="5510622"/>
                  <a:ext cx="3183551" cy="192883"/>
                </a:xfrm>
                <a:prstGeom prst="rect">
                  <a:avLst/>
                </a:prstGeom>
                <a:solidFill>
                  <a:schemeClr val="bg1"/>
                </a:solidFill>
                <a:ln w="95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109" name="Rectangle 108">
                  <a:extLst>
                    <a:ext uri="{FF2B5EF4-FFF2-40B4-BE49-F238E27FC236}">
                      <a16:creationId xmlns:a16="http://schemas.microsoft.com/office/drawing/2014/main" id="{1C31F2D0-C184-4006-9290-1B019C6692CB}"/>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grpSp>
      </p:grpSp>
      <p:sp>
        <p:nvSpPr>
          <p:cNvPr id="54" name="TextBox 53">
            <a:extLst>
              <a:ext uri="{FF2B5EF4-FFF2-40B4-BE49-F238E27FC236}">
                <a16:creationId xmlns:a16="http://schemas.microsoft.com/office/drawing/2014/main" id="{81AB181B-96E3-4C2F-9385-436BCACDCCC1}"/>
              </a:ext>
            </a:extLst>
          </p:cNvPr>
          <p:cNvSpPr txBox="1"/>
          <p:nvPr/>
        </p:nvSpPr>
        <p:spPr>
          <a:xfrm>
            <a:off x="6650879" y="3365150"/>
            <a:ext cx="2342147" cy="276999"/>
          </a:xfrm>
          <a:prstGeom prst="rect">
            <a:avLst/>
          </a:prstGeom>
          <a:noFill/>
        </p:spPr>
        <p:txBody>
          <a:bodyPr wrap="square">
            <a:spAutoFit/>
          </a:bodyPr>
          <a:lstStyle/>
          <a:p>
            <a:r>
              <a:rPr lang="de-DE" sz="1200" dirty="0">
                <a:solidFill>
                  <a:schemeClr val="bg2">
                    <a:lumMod val="50000"/>
                  </a:schemeClr>
                </a:solidFill>
              </a:rPr>
              <a:t>Choose later</a:t>
            </a:r>
            <a:endParaRPr lang="en-DE" sz="1200" dirty="0">
              <a:solidFill>
                <a:schemeClr val="bg2">
                  <a:lumMod val="50000"/>
                </a:schemeClr>
              </a:solidFill>
            </a:endParaRPr>
          </a:p>
        </p:txBody>
      </p:sp>
      <p:sp>
        <p:nvSpPr>
          <p:cNvPr id="2" name="Rectangle 1">
            <a:extLst>
              <a:ext uri="{FF2B5EF4-FFF2-40B4-BE49-F238E27FC236}">
                <a16:creationId xmlns:a16="http://schemas.microsoft.com/office/drawing/2014/main" id="{478B26A0-258C-4BC3-B23F-C53830E5F269}"/>
              </a:ext>
            </a:extLst>
          </p:cNvPr>
          <p:cNvSpPr/>
          <p:nvPr/>
        </p:nvSpPr>
        <p:spPr>
          <a:xfrm>
            <a:off x="6558893" y="1541986"/>
            <a:ext cx="2636596" cy="109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75000"/>
                    <a:lumOff val="25000"/>
                  </a:schemeClr>
                </a:solidFill>
              </a:rPr>
              <a:t>Deep Tissue Massage</a:t>
            </a:r>
            <a:endParaRPr lang="en-DE" sz="3200" b="1" dirty="0">
              <a:solidFill>
                <a:schemeClr val="tx1">
                  <a:lumMod val="75000"/>
                  <a:lumOff val="25000"/>
                </a:schemeClr>
              </a:solidFill>
            </a:endParaRPr>
          </a:p>
        </p:txBody>
      </p:sp>
      <p:pic>
        <p:nvPicPr>
          <p:cNvPr id="55" name="Picture 54">
            <a:extLst>
              <a:ext uri="{FF2B5EF4-FFF2-40B4-BE49-F238E27FC236}">
                <a16:creationId xmlns:a16="http://schemas.microsoft.com/office/drawing/2014/main" id="{EFA1368B-CC02-4A56-A6FE-1192E300C1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6515" y="1608495"/>
            <a:ext cx="3183224" cy="3154141"/>
          </a:xfrm>
          <a:prstGeom prst="rect">
            <a:avLst/>
          </a:prstGeom>
          <a:ln>
            <a:solidFill>
              <a:schemeClr val="tx1">
                <a:lumMod val="50000"/>
                <a:lumOff val="50000"/>
              </a:schemeClr>
            </a:solidFill>
          </a:ln>
        </p:spPr>
      </p:pic>
    </p:spTree>
    <p:extLst>
      <p:ext uri="{BB962C8B-B14F-4D97-AF65-F5344CB8AC3E}">
        <p14:creationId xmlns:p14="http://schemas.microsoft.com/office/powerpoint/2010/main" val="2699838622"/>
      </p:ext>
    </p:extLst>
  </p:cSld>
  <p:clrMapOvr>
    <a:masterClrMapping/>
  </p:clrMapOvr>
  <p:transition spd="slow" advTm="2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BAD67DDB-829E-48C5-B086-CD56CC38399F}"/>
              </a:ext>
            </a:extLst>
          </p:cNvPr>
          <p:cNvSpPr/>
          <p:nvPr/>
        </p:nvSpPr>
        <p:spPr>
          <a:xfrm>
            <a:off x="448424" y="261889"/>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5" name="Rectangle 54">
            <a:extLst>
              <a:ext uri="{FF2B5EF4-FFF2-40B4-BE49-F238E27FC236}">
                <a16:creationId xmlns:a16="http://schemas.microsoft.com/office/drawing/2014/main" id="{3931AC7D-7811-465F-8170-9A3E8F583BA5}"/>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6" name="Rectangle 55">
            <a:extLst>
              <a:ext uri="{FF2B5EF4-FFF2-40B4-BE49-F238E27FC236}">
                <a16:creationId xmlns:a16="http://schemas.microsoft.com/office/drawing/2014/main" id="{EE7D1E03-A988-434D-985B-61737702114E}"/>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88" name="Group 87">
            <a:extLst>
              <a:ext uri="{FF2B5EF4-FFF2-40B4-BE49-F238E27FC236}">
                <a16:creationId xmlns:a16="http://schemas.microsoft.com/office/drawing/2014/main" id="{0912DC06-470F-4948-981C-FE484B4E742F}"/>
              </a:ext>
            </a:extLst>
          </p:cNvPr>
          <p:cNvGrpSpPr/>
          <p:nvPr/>
        </p:nvGrpSpPr>
        <p:grpSpPr>
          <a:xfrm>
            <a:off x="3246" y="1837"/>
            <a:ext cx="12061930" cy="6858000"/>
            <a:chOff x="-22154" y="6802"/>
            <a:chExt cx="12061930" cy="6858000"/>
          </a:xfrm>
        </p:grpSpPr>
        <p:sp>
          <p:nvSpPr>
            <p:cNvPr id="89" name="Rectangle 88">
              <a:extLst>
                <a:ext uri="{FF2B5EF4-FFF2-40B4-BE49-F238E27FC236}">
                  <a16:creationId xmlns:a16="http://schemas.microsoft.com/office/drawing/2014/main" id="{65F2737E-14CB-4295-93E0-2C17CA388ADC}"/>
                </a:ext>
              </a:extLst>
            </p:cNvPr>
            <p:cNvSpPr/>
            <p:nvPr/>
          </p:nvSpPr>
          <p:spPr>
            <a:xfrm>
              <a:off x="-22154" y="6802"/>
              <a:ext cx="1206193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grpSp>
          <p:nvGrpSpPr>
            <p:cNvPr id="90" name="Group 89">
              <a:extLst>
                <a:ext uri="{FF2B5EF4-FFF2-40B4-BE49-F238E27FC236}">
                  <a16:creationId xmlns:a16="http://schemas.microsoft.com/office/drawing/2014/main" id="{850A9E11-D95F-403B-B8FE-12AB144C2061}"/>
                </a:ext>
              </a:extLst>
            </p:cNvPr>
            <p:cNvGrpSpPr/>
            <p:nvPr/>
          </p:nvGrpSpPr>
          <p:grpSpPr>
            <a:xfrm>
              <a:off x="2527536" y="1336047"/>
              <a:ext cx="7216483" cy="5056245"/>
              <a:chOff x="701291" y="1008468"/>
              <a:chExt cx="7216483" cy="5056245"/>
            </a:xfrm>
          </p:grpSpPr>
          <p:pic>
            <p:nvPicPr>
              <p:cNvPr id="91" name="Picture 90">
                <a:extLst>
                  <a:ext uri="{FF2B5EF4-FFF2-40B4-BE49-F238E27FC236}">
                    <a16:creationId xmlns:a16="http://schemas.microsoft.com/office/drawing/2014/main" id="{9BB05322-5947-4662-9A55-FFA5823A08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291" y="1008468"/>
                <a:ext cx="7216483" cy="5056245"/>
              </a:xfrm>
              <a:prstGeom prst="rect">
                <a:avLst/>
              </a:prstGeom>
              <a:ln>
                <a:noFill/>
              </a:ln>
            </p:spPr>
          </p:pic>
          <p:sp>
            <p:nvSpPr>
              <p:cNvPr id="92" name="Rectangle: Rounded Corners 91">
                <a:extLst>
                  <a:ext uri="{FF2B5EF4-FFF2-40B4-BE49-F238E27FC236}">
                    <a16:creationId xmlns:a16="http://schemas.microsoft.com/office/drawing/2014/main" id="{94926A6A-78A5-4C58-8D58-D2DC5A47CC5F}"/>
                  </a:ext>
                </a:extLst>
              </p:cNvPr>
              <p:cNvSpPr/>
              <p:nvPr/>
            </p:nvSpPr>
            <p:spPr>
              <a:xfrm>
                <a:off x="6368982" y="492491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93" name="TextBox 92">
                <a:extLst>
                  <a:ext uri="{FF2B5EF4-FFF2-40B4-BE49-F238E27FC236}">
                    <a16:creationId xmlns:a16="http://schemas.microsoft.com/office/drawing/2014/main" id="{60FC7769-6591-4489-8479-1AE78C139AAE}"/>
                  </a:ext>
                </a:extLst>
              </p:cNvPr>
              <p:cNvSpPr txBox="1"/>
              <p:nvPr/>
            </p:nvSpPr>
            <p:spPr>
              <a:xfrm>
                <a:off x="4723933" y="2273974"/>
                <a:ext cx="1025371" cy="369332"/>
              </a:xfrm>
              <a:prstGeom prst="rect">
                <a:avLst/>
              </a:prstGeom>
              <a:noFill/>
              <a:ln>
                <a:noFill/>
              </a:ln>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95" name="Rectangle 94">
                <a:extLst>
                  <a:ext uri="{FF2B5EF4-FFF2-40B4-BE49-F238E27FC236}">
                    <a16:creationId xmlns:a16="http://schemas.microsoft.com/office/drawing/2014/main" id="{D6465112-079F-4CB6-87E9-BE7D89F36252}"/>
                  </a:ext>
                </a:extLst>
              </p:cNvPr>
              <p:cNvSpPr/>
              <p:nvPr/>
            </p:nvSpPr>
            <p:spPr>
              <a:xfrm>
                <a:off x="4790214" y="4350482"/>
                <a:ext cx="1158042" cy="373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96" name="Isosceles Triangle 95">
                <a:extLst>
                  <a:ext uri="{FF2B5EF4-FFF2-40B4-BE49-F238E27FC236}">
                    <a16:creationId xmlns:a16="http://schemas.microsoft.com/office/drawing/2014/main" id="{75255FE5-EF74-4C2D-807E-266E13D179D9}"/>
                  </a:ext>
                </a:extLst>
              </p:cNvPr>
              <p:cNvSpPr/>
              <p:nvPr/>
            </p:nvSpPr>
            <p:spPr>
              <a:xfrm flipV="1">
                <a:off x="5722317" y="4507942"/>
                <a:ext cx="99344" cy="73097"/>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97" name="Rectangle 96">
                <a:extLst>
                  <a:ext uri="{FF2B5EF4-FFF2-40B4-BE49-F238E27FC236}">
                    <a16:creationId xmlns:a16="http://schemas.microsoft.com/office/drawing/2014/main" id="{C94E5DCB-DC0B-4CA7-8D72-F4E0590BD1FF}"/>
                  </a:ext>
                </a:extLst>
              </p:cNvPr>
              <p:cNvSpPr/>
              <p:nvPr/>
            </p:nvSpPr>
            <p:spPr>
              <a:xfrm>
                <a:off x="4790214" y="4741202"/>
                <a:ext cx="1158042" cy="1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98" name="Rectangle 97">
                <a:extLst>
                  <a:ext uri="{FF2B5EF4-FFF2-40B4-BE49-F238E27FC236}">
                    <a16:creationId xmlns:a16="http://schemas.microsoft.com/office/drawing/2014/main" id="{E8C08339-A746-4286-9C3D-6E385C48F175}"/>
                  </a:ext>
                </a:extLst>
              </p:cNvPr>
              <p:cNvSpPr/>
              <p:nvPr/>
            </p:nvSpPr>
            <p:spPr>
              <a:xfrm>
                <a:off x="4790214" y="4939583"/>
                <a:ext cx="1158042" cy="1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99" name="Rectangle 98">
                <a:extLst>
                  <a:ext uri="{FF2B5EF4-FFF2-40B4-BE49-F238E27FC236}">
                    <a16:creationId xmlns:a16="http://schemas.microsoft.com/office/drawing/2014/main" id="{41C6A658-2617-4D23-B6B8-1A07FBA0BE1C}"/>
                  </a:ext>
                </a:extLst>
              </p:cNvPr>
              <p:cNvSpPr/>
              <p:nvPr/>
            </p:nvSpPr>
            <p:spPr>
              <a:xfrm>
                <a:off x="4790214" y="513413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100" name="TextBox 99">
                <a:extLst>
                  <a:ext uri="{FF2B5EF4-FFF2-40B4-BE49-F238E27FC236}">
                    <a16:creationId xmlns:a16="http://schemas.microsoft.com/office/drawing/2014/main" id="{17FE7E85-0306-42B0-B2D9-1D6DD69939A4}"/>
                  </a:ext>
                </a:extLst>
              </p:cNvPr>
              <p:cNvSpPr txBox="1"/>
              <p:nvPr/>
            </p:nvSpPr>
            <p:spPr>
              <a:xfrm>
                <a:off x="6336193" y="4348336"/>
                <a:ext cx="1195672" cy="369332"/>
              </a:xfrm>
              <a:prstGeom prst="rect">
                <a:avLst/>
              </a:prstGeom>
              <a:noFill/>
              <a:ln>
                <a:noFill/>
              </a:ln>
            </p:spPr>
            <p:txBody>
              <a:bodyPr wrap="square">
                <a:spAutoFit/>
              </a:bodyPr>
              <a:lstStyle/>
              <a:p>
                <a:r>
                  <a:rPr lang="en-US" dirty="0">
                    <a:solidFill>
                      <a:schemeClr val="tx1">
                        <a:lumMod val="50000"/>
                        <a:lumOff val="50000"/>
                      </a:schemeClr>
                    </a:solidFill>
                  </a:rPr>
                  <a:t> -      4     +</a:t>
                </a:r>
                <a:endParaRPr lang="en-DE" dirty="0"/>
              </a:p>
            </p:txBody>
          </p:sp>
          <p:grpSp>
            <p:nvGrpSpPr>
              <p:cNvPr id="101" name="Group 100">
                <a:extLst>
                  <a:ext uri="{FF2B5EF4-FFF2-40B4-BE49-F238E27FC236}">
                    <a16:creationId xmlns:a16="http://schemas.microsoft.com/office/drawing/2014/main" id="{7D905E3B-C47B-4FF5-862C-05186B150D25}"/>
                  </a:ext>
                </a:extLst>
              </p:cNvPr>
              <p:cNvGrpSpPr/>
              <p:nvPr/>
            </p:nvGrpSpPr>
            <p:grpSpPr>
              <a:xfrm>
                <a:off x="954870" y="4643981"/>
                <a:ext cx="3183551" cy="908930"/>
                <a:chOff x="2765876" y="4974556"/>
                <a:chExt cx="3183551" cy="908930"/>
              </a:xfrm>
            </p:grpSpPr>
            <p:sp>
              <p:nvSpPr>
                <p:cNvPr id="102" name="Rectangle 101">
                  <a:extLst>
                    <a:ext uri="{FF2B5EF4-FFF2-40B4-BE49-F238E27FC236}">
                      <a16:creationId xmlns:a16="http://schemas.microsoft.com/office/drawing/2014/main" id="{8787F864-692C-4B6D-A73E-0D6884B84268}"/>
                    </a:ext>
                  </a:extLst>
                </p:cNvPr>
                <p:cNvSpPr/>
                <p:nvPr/>
              </p:nvSpPr>
              <p:spPr>
                <a:xfrm>
                  <a:off x="2765876" y="4974556"/>
                  <a:ext cx="3183551" cy="341437"/>
                </a:xfrm>
                <a:prstGeom prst="rect">
                  <a:avLst/>
                </a:prstGeom>
                <a:solidFill>
                  <a:schemeClr val="bg1"/>
                </a:solidFill>
                <a:ln w="95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103" name="Group 102">
                  <a:extLst>
                    <a:ext uri="{FF2B5EF4-FFF2-40B4-BE49-F238E27FC236}">
                      <a16:creationId xmlns:a16="http://schemas.microsoft.com/office/drawing/2014/main" id="{53D007E5-F184-4999-AF28-322233C5BD68}"/>
                    </a:ext>
                  </a:extLst>
                </p:cNvPr>
                <p:cNvGrpSpPr/>
                <p:nvPr/>
              </p:nvGrpSpPr>
              <p:grpSpPr>
                <a:xfrm>
                  <a:off x="5725861" y="5071552"/>
                  <a:ext cx="91533" cy="121710"/>
                  <a:chOff x="6129623" y="4258079"/>
                  <a:chExt cx="356944" cy="448061"/>
                </a:xfrm>
              </p:grpSpPr>
              <p:sp>
                <p:nvSpPr>
                  <p:cNvPr id="107" name="L-Shape 106">
                    <a:extLst>
                      <a:ext uri="{FF2B5EF4-FFF2-40B4-BE49-F238E27FC236}">
                        <a16:creationId xmlns:a16="http://schemas.microsoft.com/office/drawing/2014/main" id="{2B72AB8D-31BE-4712-B0D1-28723F324E2D}"/>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8" name="Rectangle 107">
                    <a:extLst>
                      <a:ext uri="{FF2B5EF4-FFF2-40B4-BE49-F238E27FC236}">
                        <a16:creationId xmlns:a16="http://schemas.microsoft.com/office/drawing/2014/main" id="{76CE4220-E169-42D6-915F-7F5377F4D16D}"/>
                      </a:ext>
                    </a:extLst>
                  </p:cNvPr>
                  <p:cNvSpPr/>
                  <p:nvPr/>
                </p:nvSpPr>
                <p:spPr>
                  <a:xfrm rot="18783512">
                    <a:off x="6143696" y="4244006"/>
                    <a:ext cx="325142" cy="353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04" name="Rectangle 103">
                  <a:extLst>
                    <a:ext uri="{FF2B5EF4-FFF2-40B4-BE49-F238E27FC236}">
                      <a16:creationId xmlns:a16="http://schemas.microsoft.com/office/drawing/2014/main" id="{A62464C9-06D1-437B-9AE3-5F471F4352BF}"/>
                    </a:ext>
                  </a:extLst>
                </p:cNvPr>
                <p:cNvSpPr/>
                <p:nvPr/>
              </p:nvSpPr>
              <p:spPr>
                <a:xfrm>
                  <a:off x="2765876" y="5315993"/>
                  <a:ext cx="3183551" cy="192883"/>
                </a:xfrm>
                <a:prstGeom prst="rect">
                  <a:avLst/>
                </a:prstGeom>
                <a:solidFill>
                  <a:schemeClr val="bg1"/>
                </a:solidFill>
                <a:ln w="95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105" name="Rectangle 104">
                  <a:extLst>
                    <a:ext uri="{FF2B5EF4-FFF2-40B4-BE49-F238E27FC236}">
                      <a16:creationId xmlns:a16="http://schemas.microsoft.com/office/drawing/2014/main" id="{3606051A-D0B5-4B65-84DC-3C18A92A5448}"/>
                    </a:ext>
                  </a:extLst>
                </p:cNvPr>
                <p:cNvSpPr/>
                <p:nvPr/>
              </p:nvSpPr>
              <p:spPr>
                <a:xfrm>
                  <a:off x="2765876" y="5510622"/>
                  <a:ext cx="3183551" cy="192883"/>
                </a:xfrm>
                <a:prstGeom prst="rect">
                  <a:avLst/>
                </a:prstGeom>
                <a:solidFill>
                  <a:schemeClr val="bg1"/>
                </a:solidFill>
                <a:ln w="95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106" name="Rectangle 105">
                  <a:extLst>
                    <a:ext uri="{FF2B5EF4-FFF2-40B4-BE49-F238E27FC236}">
                      <a16:creationId xmlns:a16="http://schemas.microsoft.com/office/drawing/2014/main" id="{64FBDD36-9F80-48DB-8C8C-C9C1E022F305}"/>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grpSp>
      </p:grpSp>
      <p:sp>
        <p:nvSpPr>
          <p:cNvPr id="54" name="TextBox 53">
            <a:extLst>
              <a:ext uri="{FF2B5EF4-FFF2-40B4-BE49-F238E27FC236}">
                <a16:creationId xmlns:a16="http://schemas.microsoft.com/office/drawing/2014/main" id="{299A2E77-E3DF-47A0-9823-271BD191E9D6}"/>
              </a:ext>
            </a:extLst>
          </p:cNvPr>
          <p:cNvSpPr txBox="1"/>
          <p:nvPr/>
        </p:nvSpPr>
        <p:spPr>
          <a:xfrm>
            <a:off x="6650879" y="3365150"/>
            <a:ext cx="2342147" cy="276999"/>
          </a:xfrm>
          <a:prstGeom prst="rect">
            <a:avLst/>
          </a:prstGeom>
          <a:noFill/>
        </p:spPr>
        <p:txBody>
          <a:bodyPr wrap="square">
            <a:spAutoFit/>
          </a:bodyPr>
          <a:lstStyle/>
          <a:p>
            <a:r>
              <a:rPr lang="de-DE" sz="1200" dirty="0">
                <a:solidFill>
                  <a:schemeClr val="bg2">
                    <a:lumMod val="50000"/>
                  </a:schemeClr>
                </a:solidFill>
              </a:rPr>
              <a:t>Choose later</a:t>
            </a:r>
            <a:endParaRPr lang="en-DE" sz="1200" dirty="0">
              <a:solidFill>
                <a:schemeClr val="bg2">
                  <a:lumMod val="50000"/>
                </a:schemeClr>
              </a:solidFill>
            </a:endParaRPr>
          </a:p>
        </p:txBody>
      </p:sp>
      <p:sp>
        <p:nvSpPr>
          <p:cNvPr id="57" name="Rectangle 56">
            <a:extLst>
              <a:ext uri="{FF2B5EF4-FFF2-40B4-BE49-F238E27FC236}">
                <a16:creationId xmlns:a16="http://schemas.microsoft.com/office/drawing/2014/main" id="{4703643D-E373-4160-A68F-E06493DD66AB}"/>
              </a:ext>
            </a:extLst>
          </p:cNvPr>
          <p:cNvSpPr/>
          <p:nvPr/>
        </p:nvSpPr>
        <p:spPr>
          <a:xfrm>
            <a:off x="6558893" y="1541986"/>
            <a:ext cx="2636596" cy="109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75000"/>
                    <a:lumOff val="25000"/>
                  </a:schemeClr>
                </a:solidFill>
              </a:rPr>
              <a:t>Deep Tissue Massage</a:t>
            </a:r>
            <a:endParaRPr lang="en-DE" sz="3200" b="1" dirty="0">
              <a:solidFill>
                <a:schemeClr val="tx1">
                  <a:lumMod val="75000"/>
                  <a:lumOff val="25000"/>
                </a:schemeClr>
              </a:solidFill>
            </a:endParaRPr>
          </a:p>
        </p:txBody>
      </p:sp>
      <p:pic>
        <p:nvPicPr>
          <p:cNvPr id="58" name="Picture 57">
            <a:extLst>
              <a:ext uri="{FF2B5EF4-FFF2-40B4-BE49-F238E27FC236}">
                <a16:creationId xmlns:a16="http://schemas.microsoft.com/office/drawing/2014/main" id="{6F72CA56-1D36-451B-9444-0877AEEB32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6515" y="1608495"/>
            <a:ext cx="3183224" cy="3154141"/>
          </a:xfrm>
          <a:prstGeom prst="rect">
            <a:avLst/>
          </a:prstGeom>
          <a:ln>
            <a:solidFill>
              <a:schemeClr val="tx1">
                <a:lumMod val="50000"/>
                <a:lumOff val="50000"/>
              </a:schemeClr>
            </a:solidFill>
          </a:ln>
        </p:spPr>
      </p:pic>
    </p:spTree>
    <p:extLst>
      <p:ext uri="{BB962C8B-B14F-4D97-AF65-F5344CB8AC3E}">
        <p14:creationId xmlns:p14="http://schemas.microsoft.com/office/powerpoint/2010/main" val="1949557668"/>
      </p:ext>
    </p:extLst>
  </p:cSld>
  <p:clrMapOvr>
    <a:masterClrMapping/>
  </p:clrMapOvr>
  <p:transition spd="slow" advTm="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BAD67DDB-829E-48C5-B086-CD56CC38399F}"/>
              </a:ext>
            </a:extLst>
          </p:cNvPr>
          <p:cNvSpPr/>
          <p:nvPr/>
        </p:nvSpPr>
        <p:spPr>
          <a:xfrm>
            <a:off x="448424" y="261889"/>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7" name="Rectangle 66">
            <a:extLst>
              <a:ext uri="{FF2B5EF4-FFF2-40B4-BE49-F238E27FC236}">
                <a16:creationId xmlns:a16="http://schemas.microsoft.com/office/drawing/2014/main" id="{8AFDA91C-FACC-471A-B068-D407251285F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8" name="Rectangle 67">
            <a:extLst>
              <a:ext uri="{FF2B5EF4-FFF2-40B4-BE49-F238E27FC236}">
                <a16:creationId xmlns:a16="http://schemas.microsoft.com/office/drawing/2014/main" id="{280BD6F4-7F12-427F-88BD-57D021C5E8AE}"/>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DAAA7118-9624-4B74-8969-502E70632BDF}"/>
              </a:ext>
            </a:extLst>
          </p:cNvPr>
          <p:cNvGrpSpPr/>
          <p:nvPr/>
        </p:nvGrpSpPr>
        <p:grpSpPr>
          <a:xfrm>
            <a:off x="3246" y="1837"/>
            <a:ext cx="12061930" cy="6858000"/>
            <a:chOff x="-22154" y="6802"/>
            <a:chExt cx="12061930" cy="6858000"/>
          </a:xfrm>
        </p:grpSpPr>
        <p:sp>
          <p:nvSpPr>
            <p:cNvPr id="2" name="Rectangle 1">
              <a:extLst>
                <a:ext uri="{FF2B5EF4-FFF2-40B4-BE49-F238E27FC236}">
                  <a16:creationId xmlns:a16="http://schemas.microsoft.com/office/drawing/2014/main" id="{06B5C985-FF7B-4705-A06C-30EEC287C346}"/>
                </a:ext>
              </a:extLst>
            </p:cNvPr>
            <p:cNvSpPr/>
            <p:nvPr/>
          </p:nvSpPr>
          <p:spPr>
            <a:xfrm>
              <a:off x="-22154" y="6802"/>
              <a:ext cx="1206193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grpSp>
          <p:nvGrpSpPr>
            <p:cNvPr id="5" name="Group 4">
              <a:extLst>
                <a:ext uri="{FF2B5EF4-FFF2-40B4-BE49-F238E27FC236}">
                  <a16:creationId xmlns:a16="http://schemas.microsoft.com/office/drawing/2014/main" id="{E8076E75-8F44-463F-B65F-07FEAF30A911}"/>
                </a:ext>
              </a:extLst>
            </p:cNvPr>
            <p:cNvGrpSpPr/>
            <p:nvPr/>
          </p:nvGrpSpPr>
          <p:grpSpPr>
            <a:xfrm>
              <a:off x="2527536" y="1336047"/>
              <a:ext cx="7216483" cy="5056245"/>
              <a:chOff x="701291" y="1008468"/>
              <a:chExt cx="7216483" cy="5056245"/>
            </a:xfrm>
          </p:grpSpPr>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291" y="1008468"/>
                <a:ext cx="7216483" cy="5056245"/>
              </a:xfrm>
              <a:prstGeom prst="rect">
                <a:avLst/>
              </a:prstGeom>
              <a:ln>
                <a:noFill/>
              </a:ln>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6368982" y="492491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4723933" y="2273974"/>
                <a:ext cx="1025371" cy="369332"/>
              </a:xfrm>
              <a:prstGeom prst="rect">
                <a:avLst/>
              </a:prstGeom>
              <a:noFill/>
              <a:ln>
                <a:noFill/>
              </a:ln>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6" name="Rectangle 5">
                <a:extLst>
                  <a:ext uri="{FF2B5EF4-FFF2-40B4-BE49-F238E27FC236}">
                    <a16:creationId xmlns:a16="http://schemas.microsoft.com/office/drawing/2014/main" id="{193AF62C-4FE8-42F8-BA99-32A4A827AEF7}"/>
                  </a:ext>
                </a:extLst>
              </p:cNvPr>
              <p:cNvSpPr/>
              <p:nvPr/>
            </p:nvSpPr>
            <p:spPr>
              <a:xfrm>
                <a:off x="4790214" y="4350482"/>
                <a:ext cx="1158042" cy="373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7" name="Isosceles Triangle 6">
                <a:extLst>
                  <a:ext uri="{FF2B5EF4-FFF2-40B4-BE49-F238E27FC236}">
                    <a16:creationId xmlns:a16="http://schemas.microsoft.com/office/drawing/2014/main" id="{A05C5A1A-F32D-445A-B579-0703EEBEAA4D}"/>
                  </a:ext>
                </a:extLst>
              </p:cNvPr>
              <p:cNvSpPr/>
              <p:nvPr/>
            </p:nvSpPr>
            <p:spPr>
              <a:xfrm flipV="1">
                <a:off x="5722317" y="4507942"/>
                <a:ext cx="99344" cy="73097"/>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7434C25-6DC4-4BB2-B736-49DF7A9B25B4}"/>
                  </a:ext>
                </a:extLst>
              </p:cNvPr>
              <p:cNvSpPr/>
              <p:nvPr/>
            </p:nvSpPr>
            <p:spPr>
              <a:xfrm>
                <a:off x="4790214" y="4741202"/>
                <a:ext cx="1158042" cy="1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53" name="Rectangle 52">
                <a:extLst>
                  <a:ext uri="{FF2B5EF4-FFF2-40B4-BE49-F238E27FC236}">
                    <a16:creationId xmlns:a16="http://schemas.microsoft.com/office/drawing/2014/main" id="{89E42767-FDE1-478A-8395-CD798E0ED76D}"/>
                  </a:ext>
                </a:extLst>
              </p:cNvPr>
              <p:cNvSpPr/>
              <p:nvPr/>
            </p:nvSpPr>
            <p:spPr>
              <a:xfrm>
                <a:off x="4790214" y="4939583"/>
                <a:ext cx="1158042" cy="1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54" name="Rectangle 53">
                <a:extLst>
                  <a:ext uri="{FF2B5EF4-FFF2-40B4-BE49-F238E27FC236}">
                    <a16:creationId xmlns:a16="http://schemas.microsoft.com/office/drawing/2014/main" id="{20533F9A-666C-4336-BB97-C3BE06926819}"/>
                  </a:ext>
                </a:extLst>
              </p:cNvPr>
              <p:cNvSpPr/>
              <p:nvPr/>
            </p:nvSpPr>
            <p:spPr>
              <a:xfrm>
                <a:off x="4790214" y="513413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57" name="TextBox 56">
                <a:extLst>
                  <a:ext uri="{FF2B5EF4-FFF2-40B4-BE49-F238E27FC236}">
                    <a16:creationId xmlns:a16="http://schemas.microsoft.com/office/drawing/2014/main" id="{A76EB2D4-5B17-43E8-B044-EB376A3CDAC7}"/>
                  </a:ext>
                </a:extLst>
              </p:cNvPr>
              <p:cNvSpPr txBox="1"/>
              <p:nvPr/>
            </p:nvSpPr>
            <p:spPr>
              <a:xfrm>
                <a:off x="6336193" y="4348336"/>
                <a:ext cx="1195672" cy="369332"/>
              </a:xfrm>
              <a:prstGeom prst="rect">
                <a:avLst/>
              </a:prstGeom>
              <a:noFill/>
              <a:ln>
                <a:noFill/>
              </a:ln>
            </p:spPr>
            <p:txBody>
              <a:bodyPr wrap="square">
                <a:spAutoFit/>
              </a:bodyPr>
              <a:lstStyle/>
              <a:p>
                <a:r>
                  <a:rPr lang="en-US" dirty="0">
                    <a:solidFill>
                      <a:schemeClr val="tx1">
                        <a:lumMod val="50000"/>
                        <a:lumOff val="50000"/>
                      </a:schemeClr>
                    </a:solidFill>
                  </a:rPr>
                  <a:t> -      4     +</a:t>
                </a:r>
                <a:endParaRPr lang="en-DE" dirty="0"/>
              </a:p>
            </p:txBody>
          </p:sp>
          <p:grpSp>
            <p:nvGrpSpPr>
              <p:cNvPr id="59" name="Group 58">
                <a:extLst>
                  <a:ext uri="{FF2B5EF4-FFF2-40B4-BE49-F238E27FC236}">
                    <a16:creationId xmlns:a16="http://schemas.microsoft.com/office/drawing/2014/main" id="{003788C3-92B2-486F-A060-E1A3C458AA22}"/>
                  </a:ext>
                </a:extLst>
              </p:cNvPr>
              <p:cNvGrpSpPr/>
              <p:nvPr/>
            </p:nvGrpSpPr>
            <p:grpSpPr>
              <a:xfrm>
                <a:off x="954870" y="4643981"/>
                <a:ext cx="3183551" cy="908930"/>
                <a:chOff x="2765876" y="4974556"/>
                <a:chExt cx="3183551" cy="908930"/>
              </a:xfrm>
            </p:grpSpPr>
            <p:sp>
              <p:nvSpPr>
                <p:cNvPr id="60" name="Rectangle 59">
                  <a:extLst>
                    <a:ext uri="{FF2B5EF4-FFF2-40B4-BE49-F238E27FC236}">
                      <a16:creationId xmlns:a16="http://schemas.microsoft.com/office/drawing/2014/main" id="{283EDBA9-3F3C-4526-AE6B-820345370A79}"/>
                    </a:ext>
                  </a:extLst>
                </p:cNvPr>
                <p:cNvSpPr/>
                <p:nvPr/>
              </p:nvSpPr>
              <p:spPr>
                <a:xfrm>
                  <a:off x="2765876" y="4974556"/>
                  <a:ext cx="3183551" cy="341437"/>
                </a:xfrm>
                <a:prstGeom prst="rect">
                  <a:avLst/>
                </a:prstGeom>
                <a:solidFill>
                  <a:schemeClr val="bg1"/>
                </a:solidFill>
                <a:ln w="95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61" name="Group 60">
                  <a:extLst>
                    <a:ext uri="{FF2B5EF4-FFF2-40B4-BE49-F238E27FC236}">
                      <a16:creationId xmlns:a16="http://schemas.microsoft.com/office/drawing/2014/main" id="{93FBA15C-BC6B-424E-BACF-24FDF6740514}"/>
                    </a:ext>
                  </a:extLst>
                </p:cNvPr>
                <p:cNvGrpSpPr/>
                <p:nvPr/>
              </p:nvGrpSpPr>
              <p:grpSpPr>
                <a:xfrm>
                  <a:off x="5725861" y="5071552"/>
                  <a:ext cx="91533" cy="121710"/>
                  <a:chOff x="6129623" y="4258079"/>
                  <a:chExt cx="356944" cy="448061"/>
                </a:xfrm>
              </p:grpSpPr>
              <p:sp>
                <p:nvSpPr>
                  <p:cNvPr id="65" name="L-Shape 64">
                    <a:extLst>
                      <a:ext uri="{FF2B5EF4-FFF2-40B4-BE49-F238E27FC236}">
                        <a16:creationId xmlns:a16="http://schemas.microsoft.com/office/drawing/2014/main" id="{450BE0AF-564F-494F-8901-247291444F17}"/>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D0A2ED6C-308A-42BF-8D1F-D01C7DADFFD3}"/>
                      </a:ext>
                    </a:extLst>
                  </p:cNvPr>
                  <p:cNvSpPr/>
                  <p:nvPr/>
                </p:nvSpPr>
                <p:spPr>
                  <a:xfrm rot="18783512">
                    <a:off x="6143696" y="4244006"/>
                    <a:ext cx="325142" cy="353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2" name="Rectangle 61">
                  <a:extLst>
                    <a:ext uri="{FF2B5EF4-FFF2-40B4-BE49-F238E27FC236}">
                      <a16:creationId xmlns:a16="http://schemas.microsoft.com/office/drawing/2014/main" id="{435966EF-D7C1-4524-BEAA-04F2D13599FA}"/>
                    </a:ext>
                  </a:extLst>
                </p:cNvPr>
                <p:cNvSpPr/>
                <p:nvPr/>
              </p:nvSpPr>
              <p:spPr>
                <a:xfrm>
                  <a:off x="2765876" y="5315993"/>
                  <a:ext cx="3183551" cy="192883"/>
                </a:xfrm>
                <a:prstGeom prst="rect">
                  <a:avLst/>
                </a:prstGeom>
                <a:solidFill>
                  <a:schemeClr val="bg1"/>
                </a:solidFill>
                <a:ln w="95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63" name="Rectangle 62">
                  <a:extLst>
                    <a:ext uri="{FF2B5EF4-FFF2-40B4-BE49-F238E27FC236}">
                      <a16:creationId xmlns:a16="http://schemas.microsoft.com/office/drawing/2014/main" id="{81244C1D-3257-463C-BB68-8BBBD7C74385}"/>
                    </a:ext>
                  </a:extLst>
                </p:cNvPr>
                <p:cNvSpPr/>
                <p:nvPr/>
              </p:nvSpPr>
              <p:spPr>
                <a:xfrm>
                  <a:off x="2765876" y="5510622"/>
                  <a:ext cx="3183551" cy="192883"/>
                </a:xfrm>
                <a:prstGeom prst="rect">
                  <a:avLst/>
                </a:prstGeom>
                <a:solidFill>
                  <a:schemeClr val="bg1"/>
                </a:solidFill>
                <a:ln w="95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64" name="Rectangle 63">
                  <a:extLst>
                    <a:ext uri="{FF2B5EF4-FFF2-40B4-BE49-F238E27FC236}">
                      <a16:creationId xmlns:a16="http://schemas.microsoft.com/office/drawing/2014/main" id="{F309C84E-4B9B-436B-8C5B-1DD7EC99A933}"/>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grpSp>
      </p:grpSp>
      <p:sp>
        <p:nvSpPr>
          <p:cNvPr id="55" name="TextBox 54">
            <a:extLst>
              <a:ext uri="{FF2B5EF4-FFF2-40B4-BE49-F238E27FC236}">
                <a16:creationId xmlns:a16="http://schemas.microsoft.com/office/drawing/2014/main" id="{D0378895-8BB0-4658-B436-49DCCF0CFBE9}"/>
              </a:ext>
            </a:extLst>
          </p:cNvPr>
          <p:cNvSpPr txBox="1"/>
          <p:nvPr/>
        </p:nvSpPr>
        <p:spPr>
          <a:xfrm>
            <a:off x="6650879" y="3365150"/>
            <a:ext cx="2342147" cy="276999"/>
          </a:xfrm>
          <a:prstGeom prst="rect">
            <a:avLst/>
          </a:prstGeom>
          <a:noFill/>
        </p:spPr>
        <p:txBody>
          <a:bodyPr wrap="square">
            <a:spAutoFit/>
          </a:bodyPr>
          <a:lstStyle/>
          <a:p>
            <a:r>
              <a:rPr lang="de-DE" sz="1200" dirty="0">
                <a:solidFill>
                  <a:schemeClr val="bg2">
                    <a:lumMod val="50000"/>
                  </a:schemeClr>
                </a:solidFill>
              </a:rPr>
              <a:t>Choose later</a:t>
            </a:r>
            <a:endParaRPr lang="en-DE" sz="1200" dirty="0">
              <a:solidFill>
                <a:schemeClr val="bg2">
                  <a:lumMod val="50000"/>
                </a:schemeClr>
              </a:solidFill>
            </a:endParaRPr>
          </a:p>
        </p:txBody>
      </p:sp>
      <p:sp>
        <p:nvSpPr>
          <p:cNvPr id="56" name="Rectangle 55">
            <a:extLst>
              <a:ext uri="{FF2B5EF4-FFF2-40B4-BE49-F238E27FC236}">
                <a16:creationId xmlns:a16="http://schemas.microsoft.com/office/drawing/2014/main" id="{DEC983DD-806D-4099-8FBF-C2623660B6F7}"/>
              </a:ext>
            </a:extLst>
          </p:cNvPr>
          <p:cNvSpPr/>
          <p:nvPr/>
        </p:nvSpPr>
        <p:spPr>
          <a:xfrm>
            <a:off x="6558893" y="1541986"/>
            <a:ext cx="2636596" cy="10900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chemeClr val="tx1">
                    <a:lumMod val="75000"/>
                    <a:lumOff val="25000"/>
                  </a:schemeClr>
                </a:solidFill>
              </a:rPr>
              <a:t>Deep Tissue Massage</a:t>
            </a:r>
            <a:endParaRPr lang="en-DE" sz="3200" b="1" dirty="0">
              <a:solidFill>
                <a:schemeClr val="tx1">
                  <a:lumMod val="75000"/>
                  <a:lumOff val="25000"/>
                </a:schemeClr>
              </a:solidFill>
            </a:endParaRPr>
          </a:p>
        </p:txBody>
      </p:sp>
      <p:pic>
        <p:nvPicPr>
          <p:cNvPr id="58" name="Picture 57">
            <a:extLst>
              <a:ext uri="{FF2B5EF4-FFF2-40B4-BE49-F238E27FC236}">
                <a16:creationId xmlns:a16="http://schemas.microsoft.com/office/drawing/2014/main" id="{13C951D0-D5B6-4CCA-AB10-977F32D567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6515" y="1608495"/>
            <a:ext cx="3183224" cy="3154141"/>
          </a:xfrm>
          <a:prstGeom prst="rect">
            <a:avLst/>
          </a:prstGeom>
          <a:ln>
            <a:solidFill>
              <a:schemeClr val="tx1">
                <a:lumMod val="50000"/>
                <a:lumOff val="50000"/>
              </a:schemeClr>
            </a:solidFill>
          </a:ln>
        </p:spPr>
      </p:pic>
    </p:spTree>
    <p:extLst>
      <p:ext uri="{BB962C8B-B14F-4D97-AF65-F5344CB8AC3E}">
        <p14:creationId xmlns:p14="http://schemas.microsoft.com/office/powerpoint/2010/main" val="445457103"/>
      </p:ext>
    </p:extLst>
  </p:cSld>
  <p:clrMapOvr>
    <a:masterClrMapping/>
  </p:clrMapOvr>
  <p:transition spd="slow" advTm="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EC4AE839-C591-4F97-86E4-94A3E8A9942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9" name="Rectangle 68">
            <a:extLst>
              <a:ext uri="{FF2B5EF4-FFF2-40B4-BE49-F238E27FC236}">
                <a16:creationId xmlns:a16="http://schemas.microsoft.com/office/drawing/2014/main" id="{B007A0E8-1133-4DA3-802A-A4073428874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ED74FFC0-0582-4166-AB9B-5A4717C33CB4}"/>
              </a:ext>
            </a:extLst>
          </p:cNvPr>
          <p:cNvGrpSpPr/>
          <p:nvPr/>
        </p:nvGrpSpPr>
        <p:grpSpPr>
          <a:xfrm>
            <a:off x="5400" y="0"/>
            <a:ext cx="12061930" cy="6858000"/>
            <a:chOff x="-11615" y="0"/>
            <a:chExt cx="12061930" cy="6858000"/>
          </a:xfrm>
        </p:grpSpPr>
        <p:sp>
          <p:nvSpPr>
            <p:cNvPr id="2" name="Rectangle 1">
              <a:extLst>
                <a:ext uri="{FF2B5EF4-FFF2-40B4-BE49-F238E27FC236}">
                  <a16:creationId xmlns:a16="http://schemas.microsoft.com/office/drawing/2014/main" id="{06B5C985-FF7B-4705-A06C-30EEC287C346}"/>
                </a:ext>
              </a:extLst>
            </p:cNvPr>
            <p:cNvSpPr/>
            <p:nvPr/>
          </p:nvSpPr>
          <p:spPr>
            <a:xfrm>
              <a:off x="-11615" y="0"/>
              <a:ext cx="1206193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grpSp>
          <p:nvGrpSpPr>
            <p:cNvPr id="5" name="Group 4">
              <a:extLst>
                <a:ext uri="{FF2B5EF4-FFF2-40B4-BE49-F238E27FC236}">
                  <a16:creationId xmlns:a16="http://schemas.microsoft.com/office/drawing/2014/main" id="{6831AB82-C028-4A59-9AEA-87AB2AD58671}"/>
                </a:ext>
              </a:extLst>
            </p:cNvPr>
            <p:cNvGrpSpPr/>
            <p:nvPr/>
          </p:nvGrpSpPr>
          <p:grpSpPr>
            <a:xfrm>
              <a:off x="3100947" y="2097030"/>
              <a:ext cx="6096001" cy="3598478"/>
              <a:chOff x="3100947" y="2097030"/>
              <a:chExt cx="6096001" cy="3598478"/>
            </a:xfrm>
          </p:grpSpPr>
          <p:pic>
            <p:nvPicPr>
              <p:cNvPr id="76" name="Picture 75">
                <a:extLst>
                  <a:ext uri="{FF2B5EF4-FFF2-40B4-BE49-F238E27FC236}">
                    <a16:creationId xmlns:a16="http://schemas.microsoft.com/office/drawing/2014/main" id="{ECA8FDCD-EB4A-4396-A611-68637C8142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0947" y="2097030"/>
                <a:ext cx="6096001" cy="3598478"/>
              </a:xfrm>
              <a:prstGeom prst="rect">
                <a:avLst/>
              </a:prstGeom>
              <a:ln>
                <a:noFill/>
              </a:ln>
              <a:effectLst>
                <a:outerShdw blurRad="190500" algn="tl" rotWithShape="0">
                  <a:srgbClr val="000000">
                    <a:alpha val="70000"/>
                  </a:srgbClr>
                </a:outerShdw>
              </a:effectLst>
            </p:spPr>
          </p:pic>
          <p:sp>
            <p:nvSpPr>
              <p:cNvPr id="77" name="Rectangle 76">
                <a:extLst>
                  <a:ext uri="{FF2B5EF4-FFF2-40B4-BE49-F238E27FC236}">
                    <a16:creationId xmlns:a16="http://schemas.microsoft.com/office/drawing/2014/main" id="{0FD97149-99CC-4967-860F-5A1C8D815144}"/>
                  </a:ext>
                </a:extLst>
              </p:cNvPr>
              <p:cNvSpPr/>
              <p:nvPr/>
            </p:nvSpPr>
            <p:spPr>
              <a:xfrm>
                <a:off x="6297762"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78" name="Rectangle 77">
                <a:extLst>
                  <a:ext uri="{FF2B5EF4-FFF2-40B4-BE49-F238E27FC236}">
                    <a16:creationId xmlns:a16="http://schemas.microsoft.com/office/drawing/2014/main" id="{342C2DFA-57D8-4A81-9B7F-46AEE1162502}"/>
                  </a:ext>
                </a:extLst>
              </p:cNvPr>
              <p:cNvSpPr/>
              <p:nvPr/>
            </p:nvSpPr>
            <p:spPr>
              <a:xfrm>
                <a:off x="6297762"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C62C6FB4-6275-4BB7-ACB4-43C73E44ED61}"/>
                  </a:ext>
                </a:extLst>
              </p:cNvPr>
              <p:cNvSpPr/>
              <p:nvPr/>
            </p:nvSpPr>
            <p:spPr>
              <a:xfrm>
                <a:off x="6307831"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80" name="Rectangle 79">
                <a:extLst>
                  <a:ext uri="{FF2B5EF4-FFF2-40B4-BE49-F238E27FC236}">
                    <a16:creationId xmlns:a16="http://schemas.microsoft.com/office/drawing/2014/main" id="{35674536-AD78-4040-8AE9-23C59034A707}"/>
                  </a:ext>
                </a:extLst>
              </p:cNvPr>
              <p:cNvSpPr/>
              <p:nvPr/>
            </p:nvSpPr>
            <p:spPr>
              <a:xfrm>
                <a:off x="7221660"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81" name="Rectangle 80">
                <a:extLst>
                  <a:ext uri="{FF2B5EF4-FFF2-40B4-BE49-F238E27FC236}">
                    <a16:creationId xmlns:a16="http://schemas.microsoft.com/office/drawing/2014/main" id="{F0F25E31-168A-4588-B19E-550523A29D25}"/>
                  </a:ext>
                </a:extLst>
              </p:cNvPr>
              <p:cNvSpPr/>
              <p:nvPr/>
            </p:nvSpPr>
            <p:spPr>
              <a:xfrm>
                <a:off x="7221660"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82" name="Rectangle 81">
                <a:extLst>
                  <a:ext uri="{FF2B5EF4-FFF2-40B4-BE49-F238E27FC236}">
                    <a16:creationId xmlns:a16="http://schemas.microsoft.com/office/drawing/2014/main" id="{B66A2D4A-180A-4D1B-836B-E1BB267A5240}"/>
                  </a:ext>
                </a:extLst>
              </p:cNvPr>
              <p:cNvSpPr/>
              <p:nvPr/>
            </p:nvSpPr>
            <p:spPr>
              <a:xfrm>
                <a:off x="8169249"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83" name="Rectangle 82">
                <a:extLst>
                  <a:ext uri="{FF2B5EF4-FFF2-40B4-BE49-F238E27FC236}">
                    <a16:creationId xmlns:a16="http://schemas.microsoft.com/office/drawing/2014/main" id="{6C9DB8B8-77A9-4301-985F-B588D555FFB4}"/>
                  </a:ext>
                </a:extLst>
              </p:cNvPr>
              <p:cNvSpPr/>
              <p:nvPr/>
            </p:nvSpPr>
            <p:spPr>
              <a:xfrm>
                <a:off x="8169249"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84" name="Rectangle 83">
                <a:extLst>
                  <a:ext uri="{FF2B5EF4-FFF2-40B4-BE49-F238E27FC236}">
                    <a16:creationId xmlns:a16="http://schemas.microsoft.com/office/drawing/2014/main" id="{55CB6ED4-7CD8-402D-9809-4BC5868ED0BE}"/>
                  </a:ext>
                </a:extLst>
              </p:cNvPr>
              <p:cNvSpPr/>
              <p:nvPr/>
            </p:nvSpPr>
            <p:spPr>
              <a:xfrm>
                <a:off x="7226423"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6" name="Rectangle 85">
                <a:extLst>
                  <a:ext uri="{FF2B5EF4-FFF2-40B4-BE49-F238E27FC236}">
                    <a16:creationId xmlns:a16="http://schemas.microsoft.com/office/drawing/2014/main" id="{496F64B9-8A20-48F0-8EE8-9B6BA6338CEC}"/>
                  </a:ext>
                </a:extLst>
              </p:cNvPr>
              <p:cNvSpPr/>
              <p:nvPr/>
            </p:nvSpPr>
            <p:spPr>
              <a:xfrm>
                <a:off x="6032998"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86">
                <a:extLst>
                  <a:ext uri="{FF2B5EF4-FFF2-40B4-BE49-F238E27FC236}">
                    <a16:creationId xmlns:a16="http://schemas.microsoft.com/office/drawing/2014/main" id="{9CFB8E35-87D3-45B8-A7B9-CD41EE91035F}"/>
                  </a:ext>
                </a:extLst>
              </p:cNvPr>
              <p:cNvSpPr/>
              <p:nvPr/>
            </p:nvSpPr>
            <p:spPr>
              <a:xfrm>
                <a:off x="5048184"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88" name="Rectangle 87">
                <a:extLst>
                  <a:ext uri="{FF2B5EF4-FFF2-40B4-BE49-F238E27FC236}">
                    <a16:creationId xmlns:a16="http://schemas.microsoft.com/office/drawing/2014/main" id="{2ECBCD47-7FB7-4DAE-8971-7F34F4840F0D}"/>
                  </a:ext>
                </a:extLst>
              </p:cNvPr>
              <p:cNvSpPr/>
              <p:nvPr/>
            </p:nvSpPr>
            <p:spPr>
              <a:xfrm>
                <a:off x="3697077"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89" name="Oval 88">
                <a:extLst>
                  <a:ext uri="{FF2B5EF4-FFF2-40B4-BE49-F238E27FC236}">
                    <a16:creationId xmlns:a16="http://schemas.microsoft.com/office/drawing/2014/main" id="{1940C924-EAB3-4CF6-A488-7A462CC6FA09}"/>
                  </a:ext>
                </a:extLst>
              </p:cNvPr>
              <p:cNvSpPr/>
              <p:nvPr/>
            </p:nvSpPr>
            <p:spPr>
              <a:xfrm>
                <a:off x="3559763" y="4916479"/>
                <a:ext cx="111946" cy="10827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Oval 89">
                <a:extLst>
                  <a:ext uri="{FF2B5EF4-FFF2-40B4-BE49-F238E27FC236}">
                    <a16:creationId xmlns:a16="http://schemas.microsoft.com/office/drawing/2014/main" id="{96CC5714-9277-43F3-AE2D-055A64B099A4}"/>
                  </a:ext>
                </a:extLst>
              </p:cNvPr>
              <p:cNvSpPr/>
              <p:nvPr/>
            </p:nvSpPr>
            <p:spPr>
              <a:xfrm>
                <a:off x="4899241" y="4916479"/>
                <a:ext cx="111946" cy="10827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1" name="Rectangle 90">
                <a:extLst>
                  <a:ext uri="{FF2B5EF4-FFF2-40B4-BE49-F238E27FC236}">
                    <a16:creationId xmlns:a16="http://schemas.microsoft.com/office/drawing/2014/main" id="{778A43F9-7760-45DB-A19B-E6732159E1AB}"/>
                  </a:ext>
                </a:extLst>
              </p:cNvPr>
              <p:cNvSpPr/>
              <p:nvPr/>
            </p:nvSpPr>
            <p:spPr>
              <a:xfrm>
                <a:off x="3238322"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92" name="Rectangle 91">
                <a:extLst>
                  <a:ext uri="{FF2B5EF4-FFF2-40B4-BE49-F238E27FC236}">
                    <a16:creationId xmlns:a16="http://schemas.microsoft.com/office/drawing/2014/main" id="{2E172E63-792E-4E90-AECC-740D66536AFE}"/>
                  </a:ext>
                </a:extLst>
              </p:cNvPr>
              <p:cNvSpPr/>
              <p:nvPr/>
            </p:nvSpPr>
            <p:spPr>
              <a:xfrm>
                <a:off x="6209570" y="2225040"/>
                <a:ext cx="2510865" cy="420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C73BD4BD-31CD-44AB-BE58-FB2B13E5F35B}"/>
                  </a:ext>
                </a:extLst>
              </p:cNvPr>
              <p:cNvSpPr/>
              <p:nvPr/>
            </p:nvSpPr>
            <p:spPr>
              <a:xfrm>
                <a:off x="3982800"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7" name="Rectangle: Rounded Corners 66">
                <a:extLst>
                  <a:ext uri="{FF2B5EF4-FFF2-40B4-BE49-F238E27FC236}">
                    <a16:creationId xmlns:a16="http://schemas.microsoft.com/office/drawing/2014/main" id="{AD0194EA-6D54-46B3-8D32-FA8BA7A9B276}"/>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grpSp>
    </p:spTree>
    <p:extLst>
      <p:ext uri="{BB962C8B-B14F-4D97-AF65-F5344CB8AC3E}">
        <p14:creationId xmlns:p14="http://schemas.microsoft.com/office/powerpoint/2010/main" val="3382005013"/>
      </p:ext>
    </p:extLst>
  </p:cSld>
  <p:clrMapOvr>
    <a:masterClrMapping/>
  </p:clrMapOvr>
  <p:transition spd="slow" advTm="200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EC4AE839-C591-4F97-86E4-94A3E8A9942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9" name="Rectangle 68">
            <a:extLst>
              <a:ext uri="{FF2B5EF4-FFF2-40B4-BE49-F238E27FC236}">
                <a16:creationId xmlns:a16="http://schemas.microsoft.com/office/drawing/2014/main" id="{B007A0E8-1133-4DA3-802A-A4073428874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ED74FFC0-0582-4166-AB9B-5A4717C33CB4}"/>
              </a:ext>
            </a:extLst>
          </p:cNvPr>
          <p:cNvGrpSpPr/>
          <p:nvPr/>
        </p:nvGrpSpPr>
        <p:grpSpPr>
          <a:xfrm>
            <a:off x="5400" y="0"/>
            <a:ext cx="12061930" cy="6858000"/>
            <a:chOff x="-11615" y="0"/>
            <a:chExt cx="12061930" cy="6858000"/>
          </a:xfrm>
        </p:grpSpPr>
        <p:sp>
          <p:nvSpPr>
            <p:cNvPr id="2" name="Rectangle 1">
              <a:extLst>
                <a:ext uri="{FF2B5EF4-FFF2-40B4-BE49-F238E27FC236}">
                  <a16:creationId xmlns:a16="http://schemas.microsoft.com/office/drawing/2014/main" id="{06B5C985-FF7B-4705-A06C-30EEC287C346}"/>
                </a:ext>
              </a:extLst>
            </p:cNvPr>
            <p:cNvSpPr/>
            <p:nvPr/>
          </p:nvSpPr>
          <p:spPr>
            <a:xfrm>
              <a:off x="-11615" y="0"/>
              <a:ext cx="1206193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grpSp>
          <p:nvGrpSpPr>
            <p:cNvPr id="5" name="Group 4">
              <a:extLst>
                <a:ext uri="{FF2B5EF4-FFF2-40B4-BE49-F238E27FC236}">
                  <a16:creationId xmlns:a16="http://schemas.microsoft.com/office/drawing/2014/main" id="{6831AB82-C028-4A59-9AEA-87AB2AD58671}"/>
                </a:ext>
              </a:extLst>
            </p:cNvPr>
            <p:cNvGrpSpPr/>
            <p:nvPr/>
          </p:nvGrpSpPr>
          <p:grpSpPr>
            <a:xfrm>
              <a:off x="3100947" y="2097030"/>
              <a:ext cx="6096001" cy="3598478"/>
              <a:chOff x="3100947" y="2097030"/>
              <a:chExt cx="6096001" cy="3598478"/>
            </a:xfrm>
          </p:grpSpPr>
          <p:pic>
            <p:nvPicPr>
              <p:cNvPr id="76" name="Picture 75">
                <a:extLst>
                  <a:ext uri="{FF2B5EF4-FFF2-40B4-BE49-F238E27FC236}">
                    <a16:creationId xmlns:a16="http://schemas.microsoft.com/office/drawing/2014/main" id="{ECA8FDCD-EB4A-4396-A611-68637C8142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0947" y="2097030"/>
                <a:ext cx="6096001" cy="3598478"/>
              </a:xfrm>
              <a:prstGeom prst="rect">
                <a:avLst/>
              </a:prstGeom>
              <a:ln>
                <a:noFill/>
              </a:ln>
              <a:effectLst>
                <a:outerShdw blurRad="190500" algn="tl" rotWithShape="0">
                  <a:srgbClr val="000000">
                    <a:alpha val="70000"/>
                  </a:srgbClr>
                </a:outerShdw>
              </a:effectLst>
            </p:spPr>
          </p:pic>
          <p:sp>
            <p:nvSpPr>
              <p:cNvPr id="77" name="Rectangle 76">
                <a:extLst>
                  <a:ext uri="{FF2B5EF4-FFF2-40B4-BE49-F238E27FC236}">
                    <a16:creationId xmlns:a16="http://schemas.microsoft.com/office/drawing/2014/main" id="{0FD97149-99CC-4967-860F-5A1C8D815144}"/>
                  </a:ext>
                </a:extLst>
              </p:cNvPr>
              <p:cNvSpPr/>
              <p:nvPr/>
            </p:nvSpPr>
            <p:spPr>
              <a:xfrm>
                <a:off x="6297762"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78" name="Rectangle 77">
                <a:extLst>
                  <a:ext uri="{FF2B5EF4-FFF2-40B4-BE49-F238E27FC236}">
                    <a16:creationId xmlns:a16="http://schemas.microsoft.com/office/drawing/2014/main" id="{342C2DFA-57D8-4A81-9B7F-46AEE1162502}"/>
                  </a:ext>
                </a:extLst>
              </p:cNvPr>
              <p:cNvSpPr/>
              <p:nvPr/>
            </p:nvSpPr>
            <p:spPr>
              <a:xfrm>
                <a:off x="6297762"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C62C6FB4-6275-4BB7-ACB4-43C73E44ED61}"/>
                  </a:ext>
                </a:extLst>
              </p:cNvPr>
              <p:cNvSpPr/>
              <p:nvPr/>
            </p:nvSpPr>
            <p:spPr>
              <a:xfrm>
                <a:off x="6307831"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80" name="Rectangle 79">
                <a:extLst>
                  <a:ext uri="{FF2B5EF4-FFF2-40B4-BE49-F238E27FC236}">
                    <a16:creationId xmlns:a16="http://schemas.microsoft.com/office/drawing/2014/main" id="{35674536-AD78-4040-8AE9-23C59034A707}"/>
                  </a:ext>
                </a:extLst>
              </p:cNvPr>
              <p:cNvSpPr/>
              <p:nvPr/>
            </p:nvSpPr>
            <p:spPr>
              <a:xfrm>
                <a:off x="7221660"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81" name="Rectangle 80">
                <a:extLst>
                  <a:ext uri="{FF2B5EF4-FFF2-40B4-BE49-F238E27FC236}">
                    <a16:creationId xmlns:a16="http://schemas.microsoft.com/office/drawing/2014/main" id="{F0F25E31-168A-4588-B19E-550523A29D25}"/>
                  </a:ext>
                </a:extLst>
              </p:cNvPr>
              <p:cNvSpPr/>
              <p:nvPr/>
            </p:nvSpPr>
            <p:spPr>
              <a:xfrm>
                <a:off x="7221660"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82" name="Rectangle 81">
                <a:extLst>
                  <a:ext uri="{FF2B5EF4-FFF2-40B4-BE49-F238E27FC236}">
                    <a16:creationId xmlns:a16="http://schemas.microsoft.com/office/drawing/2014/main" id="{B66A2D4A-180A-4D1B-836B-E1BB267A5240}"/>
                  </a:ext>
                </a:extLst>
              </p:cNvPr>
              <p:cNvSpPr/>
              <p:nvPr/>
            </p:nvSpPr>
            <p:spPr>
              <a:xfrm>
                <a:off x="8169249"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83" name="Rectangle 82">
                <a:extLst>
                  <a:ext uri="{FF2B5EF4-FFF2-40B4-BE49-F238E27FC236}">
                    <a16:creationId xmlns:a16="http://schemas.microsoft.com/office/drawing/2014/main" id="{6C9DB8B8-77A9-4301-985F-B588D555FFB4}"/>
                  </a:ext>
                </a:extLst>
              </p:cNvPr>
              <p:cNvSpPr/>
              <p:nvPr/>
            </p:nvSpPr>
            <p:spPr>
              <a:xfrm>
                <a:off x="8169249"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84" name="Rectangle 83">
                <a:extLst>
                  <a:ext uri="{FF2B5EF4-FFF2-40B4-BE49-F238E27FC236}">
                    <a16:creationId xmlns:a16="http://schemas.microsoft.com/office/drawing/2014/main" id="{55CB6ED4-7CD8-402D-9809-4BC5868ED0BE}"/>
                  </a:ext>
                </a:extLst>
              </p:cNvPr>
              <p:cNvSpPr/>
              <p:nvPr/>
            </p:nvSpPr>
            <p:spPr>
              <a:xfrm>
                <a:off x="7226423"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6" name="Rectangle 85">
                <a:extLst>
                  <a:ext uri="{FF2B5EF4-FFF2-40B4-BE49-F238E27FC236}">
                    <a16:creationId xmlns:a16="http://schemas.microsoft.com/office/drawing/2014/main" id="{496F64B9-8A20-48F0-8EE8-9B6BA6338CEC}"/>
                  </a:ext>
                </a:extLst>
              </p:cNvPr>
              <p:cNvSpPr/>
              <p:nvPr/>
            </p:nvSpPr>
            <p:spPr>
              <a:xfrm>
                <a:off x="6032998"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86">
                <a:extLst>
                  <a:ext uri="{FF2B5EF4-FFF2-40B4-BE49-F238E27FC236}">
                    <a16:creationId xmlns:a16="http://schemas.microsoft.com/office/drawing/2014/main" id="{9CFB8E35-87D3-45B8-A7B9-CD41EE91035F}"/>
                  </a:ext>
                </a:extLst>
              </p:cNvPr>
              <p:cNvSpPr/>
              <p:nvPr/>
            </p:nvSpPr>
            <p:spPr>
              <a:xfrm>
                <a:off x="5048184"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88" name="Rectangle 87">
                <a:extLst>
                  <a:ext uri="{FF2B5EF4-FFF2-40B4-BE49-F238E27FC236}">
                    <a16:creationId xmlns:a16="http://schemas.microsoft.com/office/drawing/2014/main" id="{2ECBCD47-7FB7-4DAE-8971-7F34F4840F0D}"/>
                  </a:ext>
                </a:extLst>
              </p:cNvPr>
              <p:cNvSpPr/>
              <p:nvPr/>
            </p:nvSpPr>
            <p:spPr>
              <a:xfrm>
                <a:off x="3697077"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89" name="Oval 88">
                <a:extLst>
                  <a:ext uri="{FF2B5EF4-FFF2-40B4-BE49-F238E27FC236}">
                    <a16:creationId xmlns:a16="http://schemas.microsoft.com/office/drawing/2014/main" id="{1940C924-EAB3-4CF6-A488-7A462CC6FA09}"/>
                  </a:ext>
                </a:extLst>
              </p:cNvPr>
              <p:cNvSpPr/>
              <p:nvPr/>
            </p:nvSpPr>
            <p:spPr>
              <a:xfrm>
                <a:off x="3559763" y="4916479"/>
                <a:ext cx="111946" cy="10827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Oval 89">
                <a:extLst>
                  <a:ext uri="{FF2B5EF4-FFF2-40B4-BE49-F238E27FC236}">
                    <a16:creationId xmlns:a16="http://schemas.microsoft.com/office/drawing/2014/main" id="{96CC5714-9277-43F3-AE2D-055A64B099A4}"/>
                  </a:ext>
                </a:extLst>
              </p:cNvPr>
              <p:cNvSpPr/>
              <p:nvPr/>
            </p:nvSpPr>
            <p:spPr>
              <a:xfrm>
                <a:off x="4899241" y="4916479"/>
                <a:ext cx="111946" cy="10827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1" name="Rectangle 90">
                <a:extLst>
                  <a:ext uri="{FF2B5EF4-FFF2-40B4-BE49-F238E27FC236}">
                    <a16:creationId xmlns:a16="http://schemas.microsoft.com/office/drawing/2014/main" id="{778A43F9-7760-45DB-A19B-E6732159E1AB}"/>
                  </a:ext>
                </a:extLst>
              </p:cNvPr>
              <p:cNvSpPr/>
              <p:nvPr/>
            </p:nvSpPr>
            <p:spPr>
              <a:xfrm>
                <a:off x="3238322"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92" name="Rectangle 91">
                <a:extLst>
                  <a:ext uri="{FF2B5EF4-FFF2-40B4-BE49-F238E27FC236}">
                    <a16:creationId xmlns:a16="http://schemas.microsoft.com/office/drawing/2014/main" id="{2E172E63-792E-4E90-AECC-740D66536AFE}"/>
                  </a:ext>
                </a:extLst>
              </p:cNvPr>
              <p:cNvSpPr/>
              <p:nvPr/>
            </p:nvSpPr>
            <p:spPr>
              <a:xfrm>
                <a:off x="6209570" y="2225040"/>
                <a:ext cx="2510865" cy="420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C73BD4BD-31CD-44AB-BE58-FB2B13E5F35B}"/>
                  </a:ext>
                </a:extLst>
              </p:cNvPr>
              <p:cNvSpPr/>
              <p:nvPr/>
            </p:nvSpPr>
            <p:spPr>
              <a:xfrm>
                <a:off x="3982800"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7" name="Rectangle: Rounded Corners 66">
                <a:extLst>
                  <a:ext uri="{FF2B5EF4-FFF2-40B4-BE49-F238E27FC236}">
                    <a16:creationId xmlns:a16="http://schemas.microsoft.com/office/drawing/2014/main" id="{AD0194EA-6D54-46B3-8D32-FA8BA7A9B276}"/>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grpSp>
    </p:spTree>
    <p:extLst>
      <p:ext uri="{BB962C8B-B14F-4D97-AF65-F5344CB8AC3E}">
        <p14:creationId xmlns:p14="http://schemas.microsoft.com/office/powerpoint/2010/main" val="1713083181"/>
      </p:ext>
    </p:extLst>
  </p:cSld>
  <p:clrMapOvr>
    <a:masterClrMapping/>
  </p:clrMapOvr>
  <p:transition spd="slow" advTm="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EC4AE839-C591-4F97-86E4-94A3E8A9942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9" name="Rectangle 68">
            <a:extLst>
              <a:ext uri="{FF2B5EF4-FFF2-40B4-BE49-F238E27FC236}">
                <a16:creationId xmlns:a16="http://schemas.microsoft.com/office/drawing/2014/main" id="{B007A0E8-1133-4DA3-802A-A4073428874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ED74FFC0-0582-4166-AB9B-5A4717C33CB4}"/>
              </a:ext>
            </a:extLst>
          </p:cNvPr>
          <p:cNvGrpSpPr/>
          <p:nvPr/>
        </p:nvGrpSpPr>
        <p:grpSpPr>
          <a:xfrm>
            <a:off x="5400" y="0"/>
            <a:ext cx="12061930" cy="6858000"/>
            <a:chOff x="-11615" y="0"/>
            <a:chExt cx="12061930" cy="6858000"/>
          </a:xfrm>
        </p:grpSpPr>
        <p:sp>
          <p:nvSpPr>
            <p:cNvPr id="2" name="Rectangle 1">
              <a:extLst>
                <a:ext uri="{FF2B5EF4-FFF2-40B4-BE49-F238E27FC236}">
                  <a16:creationId xmlns:a16="http://schemas.microsoft.com/office/drawing/2014/main" id="{06B5C985-FF7B-4705-A06C-30EEC287C346}"/>
                </a:ext>
              </a:extLst>
            </p:cNvPr>
            <p:cNvSpPr/>
            <p:nvPr/>
          </p:nvSpPr>
          <p:spPr>
            <a:xfrm>
              <a:off x="-11615" y="0"/>
              <a:ext cx="1206193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grpSp>
          <p:nvGrpSpPr>
            <p:cNvPr id="5" name="Group 4">
              <a:extLst>
                <a:ext uri="{FF2B5EF4-FFF2-40B4-BE49-F238E27FC236}">
                  <a16:creationId xmlns:a16="http://schemas.microsoft.com/office/drawing/2014/main" id="{6831AB82-C028-4A59-9AEA-87AB2AD58671}"/>
                </a:ext>
              </a:extLst>
            </p:cNvPr>
            <p:cNvGrpSpPr/>
            <p:nvPr/>
          </p:nvGrpSpPr>
          <p:grpSpPr>
            <a:xfrm>
              <a:off x="3100947" y="2097030"/>
              <a:ext cx="6096001" cy="3598478"/>
              <a:chOff x="3100947" y="2097030"/>
              <a:chExt cx="6096001" cy="3598478"/>
            </a:xfrm>
          </p:grpSpPr>
          <p:pic>
            <p:nvPicPr>
              <p:cNvPr id="76" name="Picture 75">
                <a:extLst>
                  <a:ext uri="{FF2B5EF4-FFF2-40B4-BE49-F238E27FC236}">
                    <a16:creationId xmlns:a16="http://schemas.microsoft.com/office/drawing/2014/main" id="{ECA8FDCD-EB4A-4396-A611-68637C8142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0947" y="2097030"/>
                <a:ext cx="6096001" cy="3598478"/>
              </a:xfrm>
              <a:prstGeom prst="rect">
                <a:avLst/>
              </a:prstGeom>
              <a:ln>
                <a:noFill/>
              </a:ln>
              <a:effectLst>
                <a:outerShdw blurRad="190500" algn="tl" rotWithShape="0">
                  <a:srgbClr val="000000">
                    <a:alpha val="70000"/>
                  </a:srgbClr>
                </a:outerShdw>
              </a:effectLst>
            </p:spPr>
          </p:pic>
          <p:sp>
            <p:nvSpPr>
              <p:cNvPr id="77" name="Rectangle 76">
                <a:extLst>
                  <a:ext uri="{FF2B5EF4-FFF2-40B4-BE49-F238E27FC236}">
                    <a16:creationId xmlns:a16="http://schemas.microsoft.com/office/drawing/2014/main" id="{0FD97149-99CC-4967-860F-5A1C8D815144}"/>
                  </a:ext>
                </a:extLst>
              </p:cNvPr>
              <p:cNvSpPr/>
              <p:nvPr/>
            </p:nvSpPr>
            <p:spPr>
              <a:xfrm>
                <a:off x="6297762"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78" name="Rectangle 77">
                <a:extLst>
                  <a:ext uri="{FF2B5EF4-FFF2-40B4-BE49-F238E27FC236}">
                    <a16:creationId xmlns:a16="http://schemas.microsoft.com/office/drawing/2014/main" id="{342C2DFA-57D8-4A81-9B7F-46AEE1162502}"/>
                  </a:ext>
                </a:extLst>
              </p:cNvPr>
              <p:cNvSpPr/>
              <p:nvPr/>
            </p:nvSpPr>
            <p:spPr>
              <a:xfrm>
                <a:off x="6297762"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C62C6FB4-6275-4BB7-ACB4-43C73E44ED61}"/>
                  </a:ext>
                </a:extLst>
              </p:cNvPr>
              <p:cNvSpPr/>
              <p:nvPr/>
            </p:nvSpPr>
            <p:spPr>
              <a:xfrm>
                <a:off x="6307831"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80" name="Rectangle 79">
                <a:extLst>
                  <a:ext uri="{FF2B5EF4-FFF2-40B4-BE49-F238E27FC236}">
                    <a16:creationId xmlns:a16="http://schemas.microsoft.com/office/drawing/2014/main" id="{35674536-AD78-4040-8AE9-23C59034A707}"/>
                  </a:ext>
                </a:extLst>
              </p:cNvPr>
              <p:cNvSpPr/>
              <p:nvPr/>
            </p:nvSpPr>
            <p:spPr>
              <a:xfrm>
                <a:off x="7221660"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81" name="Rectangle 80">
                <a:extLst>
                  <a:ext uri="{FF2B5EF4-FFF2-40B4-BE49-F238E27FC236}">
                    <a16:creationId xmlns:a16="http://schemas.microsoft.com/office/drawing/2014/main" id="{F0F25E31-168A-4588-B19E-550523A29D25}"/>
                  </a:ext>
                </a:extLst>
              </p:cNvPr>
              <p:cNvSpPr/>
              <p:nvPr/>
            </p:nvSpPr>
            <p:spPr>
              <a:xfrm>
                <a:off x="7221660"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82" name="Rectangle 81">
                <a:extLst>
                  <a:ext uri="{FF2B5EF4-FFF2-40B4-BE49-F238E27FC236}">
                    <a16:creationId xmlns:a16="http://schemas.microsoft.com/office/drawing/2014/main" id="{B66A2D4A-180A-4D1B-836B-E1BB267A5240}"/>
                  </a:ext>
                </a:extLst>
              </p:cNvPr>
              <p:cNvSpPr/>
              <p:nvPr/>
            </p:nvSpPr>
            <p:spPr>
              <a:xfrm>
                <a:off x="8169249"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83" name="Rectangle 82">
                <a:extLst>
                  <a:ext uri="{FF2B5EF4-FFF2-40B4-BE49-F238E27FC236}">
                    <a16:creationId xmlns:a16="http://schemas.microsoft.com/office/drawing/2014/main" id="{6C9DB8B8-77A9-4301-985F-B588D555FFB4}"/>
                  </a:ext>
                </a:extLst>
              </p:cNvPr>
              <p:cNvSpPr/>
              <p:nvPr/>
            </p:nvSpPr>
            <p:spPr>
              <a:xfrm>
                <a:off x="8169249"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84" name="Rectangle 83">
                <a:extLst>
                  <a:ext uri="{FF2B5EF4-FFF2-40B4-BE49-F238E27FC236}">
                    <a16:creationId xmlns:a16="http://schemas.microsoft.com/office/drawing/2014/main" id="{55CB6ED4-7CD8-402D-9809-4BC5868ED0BE}"/>
                  </a:ext>
                </a:extLst>
              </p:cNvPr>
              <p:cNvSpPr/>
              <p:nvPr/>
            </p:nvSpPr>
            <p:spPr>
              <a:xfrm>
                <a:off x="7226423"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6" name="Rectangle 85">
                <a:extLst>
                  <a:ext uri="{FF2B5EF4-FFF2-40B4-BE49-F238E27FC236}">
                    <a16:creationId xmlns:a16="http://schemas.microsoft.com/office/drawing/2014/main" id="{496F64B9-8A20-48F0-8EE8-9B6BA6338CEC}"/>
                  </a:ext>
                </a:extLst>
              </p:cNvPr>
              <p:cNvSpPr/>
              <p:nvPr/>
            </p:nvSpPr>
            <p:spPr>
              <a:xfrm>
                <a:off x="6032998"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86">
                <a:extLst>
                  <a:ext uri="{FF2B5EF4-FFF2-40B4-BE49-F238E27FC236}">
                    <a16:creationId xmlns:a16="http://schemas.microsoft.com/office/drawing/2014/main" id="{9CFB8E35-87D3-45B8-A7B9-CD41EE91035F}"/>
                  </a:ext>
                </a:extLst>
              </p:cNvPr>
              <p:cNvSpPr/>
              <p:nvPr/>
            </p:nvSpPr>
            <p:spPr>
              <a:xfrm>
                <a:off x="5048184"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88" name="Rectangle 87">
                <a:extLst>
                  <a:ext uri="{FF2B5EF4-FFF2-40B4-BE49-F238E27FC236}">
                    <a16:creationId xmlns:a16="http://schemas.microsoft.com/office/drawing/2014/main" id="{2ECBCD47-7FB7-4DAE-8971-7F34F4840F0D}"/>
                  </a:ext>
                </a:extLst>
              </p:cNvPr>
              <p:cNvSpPr/>
              <p:nvPr/>
            </p:nvSpPr>
            <p:spPr>
              <a:xfrm>
                <a:off x="3697077"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89" name="Oval 88">
                <a:extLst>
                  <a:ext uri="{FF2B5EF4-FFF2-40B4-BE49-F238E27FC236}">
                    <a16:creationId xmlns:a16="http://schemas.microsoft.com/office/drawing/2014/main" id="{1940C924-EAB3-4CF6-A488-7A462CC6FA09}"/>
                  </a:ext>
                </a:extLst>
              </p:cNvPr>
              <p:cNvSpPr/>
              <p:nvPr/>
            </p:nvSpPr>
            <p:spPr>
              <a:xfrm>
                <a:off x="3559763" y="4916479"/>
                <a:ext cx="111946" cy="10827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Oval 89">
                <a:extLst>
                  <a:ext uri="{FF2B5EF4-FFF2-40B4-BE49-F238E27FC236}">
                    <a16:creationId xmlns:a16="http://schemas.microsoft.com/office/drawing/2014/main" id="{96CC5714-9277-43F3-AE2D-055A64B099A4}"/>
                  </a:ext>
                </a:extLst>
              </p:cNvPr>
              <p:cNvSpPr/>
              <p:nvPr/>
            </p:nvSpPr>
            <p:spPr>
              <a:xfrm>
                <a:off x="4899241" y="4916479"/>
                <a:ext cx="111946" cy="10827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1" name="Rectangle 90">
                <a:extLst>
                  <a:ext uri="{FF2B5EF4-FFF2-40B4-BE49-F238E27FC236}">
                    <a16:creationId xmlns:a16="http://schemas.microsoft.com/office/drawing/2014/main" id="{778A43F9-7760-45DB-A19B-E6732159E1AB}"/>
                  </a:ext>
                </a:extLst>
              </p:cNvPr>
              <p:cNvSpPr/>
              <p:nvPr/>
            </p:nvSpPr>
            <p:spPr>
              <a:xfrm>
                <a:off x="3238322"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92" name="Rectangle 91">
                <a:extLst>
                  <a:ext uri="{FF2B5EF4-FFF2-40B4-BE49-F238E27FC236}">
                    <a16:creationId xmlns:a16="http://schemas.microsoft.com/office/drawing/2014/main" id="{2E172E63-792E-4E90-AECC-740D66536AFE}"/>
                  </a:ext>
                </a:extLst>
              </p:cNvPr>
              <p:cNvSpPr/>
              <p:nvPr/>
            </p:nvSpPr>
            <p:spPr>
              <a:xfrm>
                <a:off x="6209570" y="2225040"/>
                <a:ext cx="2510865" cy="420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C73BD4BD-31CD-44AB-BE58-FB2B13E5F35B}"/>
                  </a:ext>
                </a:extLst>
              </p:cNvPr>
              <p:cNvSpPr/>
              <p:nvPr/>
            </p:nvSpPr>
            <p:spPr>
              <a:xfrm>
                <a:off x="3982800"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7" name="Rectangle: Rounded Corners 66">
                <a:extLst>
                  <a:ext uri="{FF2B5EF4-FFF2-40B4-BE49-F238E27FC236}">
                    <a16:creationId xmlns:a16="http://schemas.microsoft.com/office/drawing/2014/main" id="{AD0194EA-6D54-46B3-8D32-FA8BA7A9B276}"/>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grpSp>
    </p:spTree>
    <p:extLst>
      <p:ext uri="{BB962C8B-B14F-4D97-AF65-F5344CB8AC3E}">
        <p14:creationId xmlns:p14="http://schemas.microsoft.com/office/powerpoint/2010/main" val="2271046284"/>
      </p:ext>
    </p:extLst>
  </p:cSld>
  <p:clrMapOvr>
    <a:masterClrMapping/>
  </p:clrMapOvr>
  <p:transition spd="slow" advTm="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EC4AE839-C591-4F97-86E4-94A3E8A9942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9" name="Rectangle 68">
            <a:extLst>
              <a:ext uri="{FF2B5EF4-FFF2-40B4-BE49-F238E27FC236}">
                <a16:creationId xmlns:a16="http://schemas.microsoft.com/office/drawing/2014/main" id="{B007A0E8-1133-4DA3-802A-A4073428874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161470899"/>
      </p:ext>
    </p:extLst>
  </p:cSld>
  <p:clrMapOvr>
    <a:masterClrMapping/>
  </p:clrMapOvr>
  <p:transition spd="slow" advTm="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Therapists</a:t>
            </a:r>
            <a:endParaRPr lang="en-DE" dirty="0">
              <a:solidFill>
                <a:schemeClr val="tx1">
                  <a:lumMod val="50000"/>
                  <a:lumOff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Rectangle 62">
            <a:extLst>
              <a:ext uri="{FF2B5EF4-FFF2-40B4-BE49-F238E27FC236}">
                <a16:creationId xmlns:a16="http://schemas.microsoft.com/office/drawing/2014/main" id="{6AFD1C06-9996-442F-BD50-B7CEC6C5025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1" name="Rectangle 60">
            <a:extLst>
              <a:ext uri="{FF2B5EF4-FFF2-40B4-BE49-F238E27FC236}">
                <a16:creationId xmlns:a16="http://schemas.microsoft.com/office/drawing/2014/main" id="{B11F77E3-32E9-402A-B46D-C45E6E312250}"/>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2" name="Rectangle 61">
            <a:extLst>
              <a:ext uri="{FF2B5EF4-FFF2-40B4-BE49-F238E27FC236}">
                <a16:creationId xmlns:a16="http://schemas.microsoft.com/office/drawing/2014/main" id="{1B97E7C1-13FB-4081-8BBC-B8DE5AAC375E}"/>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64" name="Rectangle: Rounded Corners 63">
            <a:extLst>
              <a:ext uri="{FF2B5EF4-FFF2-40B4-BE49-F238E27FC236}">
                <a16:creationId xmlns:a16="http://schemas.microsoft.com/office/drawing/2014/main" id="{1ED11F86-ED74-466A-B353-40C41A10659B}"/>
              </a:ext>
            </a:extLst>
          </p:cNvPr>
          <p:cNvSpPr/>
          <p:nvPr/>
        </p:nvSpPr>
        <p:spPr>
          <a:xfrm>
            <a:off x="96596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67" name="Rectangle 66">
            <a:extLst>
              <a:ext uri="{FF2B5EF4-FFF2-40B4-BE49-F238E27FC236}">
                <a16:creationId xmlns:a16="http://schemas.microsoft.com/office/drawing/2014/main" id="{72D17A79-AAA7-451F-9CE1-133267FF54F9}"/>
              </a:ext>
            </a:extLst>
          </p:cNvPr>
          <p:cNvSpPr/>
          <p:nvPr/>
        </p:nvSpPr>
        <p:spPr>
          <a:xfrm>
            <a:off x="-614"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5" name="Rectangle 54">
            <a:extLst>
              <a:ext uri="{FF2B5EF4-FFF2-40B4-BE49-F238E27FC236}">
                <a16:creationId xmlns:a16="http://schemas.microsoft.com/office/drawing/2014/main" id="{A2D56D2A-9075-4C39-BA36-5A6EC08CC10C}"/>
              </a:ext>
            </a:extLst>
          </p:cNvPr>
          <p:cNvSpPr/>
          <p:nvPr/>
        </p:nvSpPr>
        <p:spPr>
          <a:xfrm>
            <a:off x="1046308" y="1930892"/>
            <a:ext cx="4588863" cy="3952875"/>
          </a:xfrm>
          <a:prstGeom prst="rect">
            <a:avLst/>
          </a:prstGeom>
          <a:solidFill>
            <a:schemeClr val="bg1"/>
          </a:solidFill>
          <a:ln>
            <a:noFill/>
          </a:ln>
          <a:effectLst>
            <a:outerShdw blurRad="44450" dist="27940" dir="5400000" algn="ctr">
              <a:srgbClr val="000000">
                <a:alpha val="32000"/>
              </a:srgbClr>
            </a:outerShdw>
            <a:softEdge rad="3175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6" name="Rectangle 55">
            <a:extLst>
              <a:ext uri="{FF2B5EF4-FFF2-40B4-BE49-F238E27FC236}">
                <a16:creationId xmlns:a16="http://schemas.microsoft.com/office/drawing/2014/main" id="{B04C0A15-29C2-49E0-AAFD-E45EA7AA9FCF}"/>
              </a:ext>
            </a:extLst>
          </p:cNvPr>
          <p:cNvSpPr/>
          <p:nvPr/>
        </p:nvSpPr>
        <p:spPr>
          <a:xfrm>
            <a:off x="6676037" y="1920875"/>
            <a:ext cx="4588863" cy="3952875"/>
          </a:xfrm>
          <a:prstGeom prst="rect">
            <a:avLst/>
          </a:prstGeom>
          <a:solidFill>
            <a:schemeClr val="bg1"/>
          </a:solidFill>
          <a:ln>
            <a:noFill/>
          </a:ln>
          <a:effectLst>
            <a:outerShdw blurRad="44450" dist="27940" dir="5400000" algn="ctr">
              <a:srgbClr val="000000">
                <a:alpha val="32000"/>
              </a:srgbClr>
            </a:outerShdw>
            <a:softEdge rad="3175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108" name="Group 107">
            <a:extLst>
              <a:ext uri="{FF2B5EF4-FFF2-40B4-BE49-F238E27FC236}">
                <a16:creationId xmlns:a16="http://schemas.microsoft.com/office/drawing/2014/main" id="{32DD722B-62A9-4DF8-B25E-17575353068D}"/>
              </a:ext>
            </a:extLst>
          </p:cNvPr>
          <p:cNvGrpSpPr/>
          <p:nvPr/>
        </p:nvGrpSpPr>
        <p:grpSpPr>
          <a:xfrm>
            <a:off x="1589939" y="4717103"/>
            <a:ext cx="3351135" cy="620315"/>
            <a:chOff x="1589939" y="3597172"/>
            <a:chExt cx="3351135" cy="620315"/>
          </a:xfrm>
        </p:grpSpPr>
        <p:sp>
          <p:nvSpPr>
            <p:cNvPr id="109" name="Rectangle: Rounded Corners 108">
              <a:extLst>
                <a:ext uri="{FF2B5EF4-FFF2-40B4-BE49-F238E27FC236}">
                  <a16:creationId xmlns:a16="http://schemas.microsoft.com/office/drawing/2014/main" id="{257F80AA-1ACE-4483-A1BB-CAE6807FB6B4}"/>
                </a:ext>
              </a:extLst>
            </p:cNvPr>
            <p:cNvSpPr/>
            <p:nvPr/>
          </p:nvSpPr>
          <p:spPr>
            <a:xfrm>
              <a:off x="1677887" y="3597172"/>
              <a:ext cx="3263187" cy="620314"/>
            </a:xfrm>
            <a:prstGeom prst="roundRect">
              <a:avLst/>
            </a:prstGeom>
            <a:solidFill>
              <a:srgbClr val="2967A6"/>
            </a:solidFill>
            <a:ln>
              <a:solidFill>
                <a:srgbClr val="2967A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Sign up with Facebook</a:t>
              </a:r>
              <a:endParaRPr lang="en-DE" sz="2000" dirty="0"/>
            </a:p>
          </p:txBody>
        </p:sp>
        <p:pic>
          <p:nvPicPr>
            <p:cNvPr id="110" name="Picture 109">
              <a:extLst>
                <a:ext uri="{FF2B5EF4-FFF2-40B4-BE49-F238E27FC236}">
                  <a16:creationId xmlns:a16="http://schemas.microsoft.com/office/drawing/2014/main" id="{B32D93A3-3AA3-4A52-8342-0D2585A29B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9939" y="3597172"/>
              <a:ext cx="827087" cy="620315"/>
            </a:xfrm>
            <a:prstGeom prst="rect">
              <a:avLst/>
            </a:prstGeom>
          </p:spPr>
        </p:pic>
      </p:grpSp>
      <p:grpSp>
        <p:nvGrpSpPr>
          <p:cNvPr id="111" name="Group 110">
            <a:extLst>
              <a:ext uri="{FF2B5EF4-FFF2-40B4-BE49-F238E27FC236}">
                <a16:creationId xmlns:a16="http://schemas.microsoft.com/office/drawing/2014/main" id="{B1852CDC-8378-40A7-841B-DA673E8738A4}"/>
              </a:ext>
            </a:extLst>
          </p:cNvPr>
          <p:cNvGrpSpPr/>
          <p:nvPr/>
        </p:nvGrpSpPr>
        <p:grpSpPr>
          <a:xfrm>
            <a:off x="1677887" y="3900426"/>
            <a:ext cx="3263187" cy="620314"/>
            <a:chOff x="1677887" y="2780495"/>
            <a:chExt cx="3263187" cy="620314"/>
          </a:xfrm>
        </p:grpSpPr>
        <p:sp>
          <p:nvSpPr>
            <p:cNvPr id="113" name="Rectangle: Rounded Corners 112">
              <a:extLst>
                <a:ext uri="{FF2B5EF4-FFF2-40B4-BE49-F238E27FC236}">
                  <a16:creationId xmlns:a16="http://schemas.microsoft.com/office/drawing/2014/main" id="{356E7BE7-624A-4AFB-ACD4-EDC668491842}"/>
                </a:ext>
              </a:extLst>
            </p:cNvPr>
            <p:cNvSpPr/>
            <p:nvPr/>
          </p:nvSpPr>
          <p:spPr>
            <a:xfrm>
              <a:off x="1677887" y="2780495"/>
              <a:ext cx="3263187" cy="62031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rPr>
                <a:t>         Sign up with Google</a:t>
              </a:r>
              <a:endParaRPr lang="en-DE" sz="2000" dirty="0">
                <a:solidFill>
                  <a:schemeClr val="tx1">
                    <a:lumMod val="65000"/>
                    <a:lumOff val="35000"/>
                  </a:schemeClr>
                </a:solidFill>
              </a:endParaRPr>
            </a:p>
          </p:txBody>
        </p:sp>
        <p:pic>
          <p:nvPicPr>
            <p:cNvPr id="114" name="Picture 113">
              <a:extLst>
                <a:ext uri="{FF2B5EF4-FFF2-40B4-BE49-F238E27FC236}">
                  <a16:creationId xmlns:a16="http://schemas.microsoft.com/office/drawing/2014/main" id="{B1EB06AA-44F0-4B12-87BF-D6C15FED61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5329" y="2832499"/>
              <a:ext cx="516305" cy="516305"/>
            </a:xfrm>
            <a:prstGeom prst="rect">
              <a:avLst/>
            </a:prstGeom>
          </p:spPr>
        </p:pic>
      </p:grpSp>
      <p:sp>
        <p:nvSpPr>
          <p:cNvPr id="115" name="Rectangle: Rounded Corners 114">
            <a:extLst>
              <a:ext uri="{FF2B5EF4-FFF2-40B4-BE49-F238E27FC236}">
                <a16:creationId xmlns:a16="http://schemas.microsoft.com/office/drawing/2014/main" id="{C5D7C6D4-C47C-44FB-96B0-F447822544CD}"/>
              </a:ext>
            </a:extLst>
          </p:cNvPr>
          <p:cNvSpPr/>
          <p:nvPr/>
        </p:nvSpPr>
        <p:spPr>
          <a:xfrm>
            <a:off x="1671720" y="2506391"/>
            <a:ext cx="326318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000" b="1" dirty="0">
                <a:solidFill>
                  <a:schemeClr val="bg1"/>
                </a:solidFill>
              </a:rPr>
              <a:t>Register a new account</a:t>
            </a:r>
            <a:endParaRPr lang="en-DE" sz="2000" b="1" dirty="0">
              <a:solidFill>
                <a:schemeClr val="bg1"/>
              </a:solidFill>
            </a:endParaRPr>
          </a:p>
        </p:txBody>
      </p:sp>
      <p:sp>
        <p:nvSpPr>
          <p:cNvPr id="116" name="Rectangle: Rounded Corners 115">
            <a:extLst>
              <a:ext uri="{FF2B5EF4-FFF2-40B4-BE49-F238E27FC236}">
                <a16:creationId xmlns:a16="http://schemas.microsoft.com/office/drawing/2014/main" id="{5C564BE4-2A2F-4EB2-B846-6FC65EADFFDF}"/>
              </a:ext>
            </a:extLst>
          </p:cNvPr>
          <p:cNvSpPr/>
          <p:nvPr/>
        </p:nvSpPr>
        <p:spPr>
          <a:xfrm>
            <a:off x="7347482" y="2500414"/>
            <a:ext cx="326318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000" b="1" dirty="0">
                <a:solidFill>
                  <a:schemeClr val="bg1"/>
                </a:solidFill>
              </a:rPr>
              <a:t>Login with existing account</a:t>
            </a:r>
            <a:endParaRPr lang="en-DE" sz="2000" b="1" dirty="0">
              <a:solidFill>
                <a:schemeClr val="bg1"/>
              </a:solidFill>
            </a:endParaRPr>
          </a:p>
        </p:txBody>
      </p:sp>
      <p:sp>
        <p:nvSpPr>
          <p:cNvPr id="117" name="Rectangle 116">
            <a:extLst>
              <a:ext uri="{FF2B5EF4-FFF2-40B4-BE49-F238E27FC236}">
                <a16:creationId xmlns:a16="http://schemas.microsoft.com/office/drawing/2014/main" id="{775BE7BF-DCAE-4897-8A13-8D8EE90212A3}"/>
              </a:ext>
            </a:extLst>
          </p:cNvPr>
          <p:cNvSpPr/>
          <p:nvPr/>
        </p:nvSpPr>
        <p:spPr>
          <a:xfrm>
            <a:off x="2322478" y="1463800"/>
            <a:ext cx="2036521" cy="44614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Join us</a:t>
            </a:r>
            <a:endParaRPr lang="en-DE" sz="2400" b="1" dirty="0"/>
          </a:p>
        </p:txBody>
      </p:sp>
      <p:sp>
        <p:nvSpPr>
          <p:cNvPr id="118" name="Rectangle 117">
            <a:extLst>
              <a:ext uri="{FF2B5EF4-FFF2-40B4-BE49-F238E27FC236}">
                <a16:creationId xmlns:a16="http://schemas.microsoft.com/office/drawing/2014/main" id="{D1912B77-6ECA-4617-83AF-4607D90C3969}"/>
              </a:ext>
            </a:extLst>
          </p:cNvPr>
          <p:cNvSpPr/>
          <p:nvPr/>
        </p:nvSpPr>
        <p:spPr>
          <a:xfrm>
            <a:off x="7927758" y="1455711"/>
            <a:ext cx="2036521" cy="44614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Sign in</a:t>
            </a:r>
            <a:endParaRPr lang="en-DE" sz="2400" b="1" dirty="0"/>
          </a:p>
        </p:txBody>
      </p:sp>
      <p:grpSp>
        <p:nvGrpSpPr>
          <p:cNvPr id="122" name="Group 121">
            <a:extLst>
              <a:ext uri="{FF2B5EF4-FFF2-40B4-BE49-F238E27FC236}">
                <a16:creationId xmlns:a16="http://schemas.microsoft.com/office/drawing/2014/main" id="{733B7A14-6EFD-4598-B576-E934556C6C66}"/>
              </a:ext>
            </a:extLst>
          </p:cNvPr>
          <p:cNvGrpSpPr/>
          <p:nvPr/>
        </p:nvGrpSpPr>
        <p:grpSpPr>
          <a:xfrm>
            <a:off x="7265674" y="4725848"/>
            <a:ext cx="3351135" cy="620315"/>
            <a:chOff x="1589939" y="3597172"/>
            <a:chExt cx="3351135" cy="620315"/>
          </a:xfrm>
        </p:grpSpPr>
        <p:sp>
          <p:nvSpPr>
            <p:cNvPr id="123" name="Rectangle: Rounded Corners 122">
              <a:extLst>
                <a:ext uri="{FF2B5EF4-FFF2-40B4-BE49-F238E27FC236}">
                  <a16:creationId xmlns:a16="http://schemas.microsoft.com/office/drawing/2014/main" id="{9192502F-B1DB-48BD-9E11-4D288060BE9F}"/>
                </a:ext>
              </a:extLst>
            </p:cNvPr>
            <p:cNvSpPr/>
            <p:nvPr/>
          </p:nvSpPr>
          <p:spPr>
            <a:xfrm>
              <a:off x="1677887" y="3597172"/>
              <a:ext cx="3263187" cy="620314"/>
            </a:xfrm>
            <a:prstGeom prst="roundRect">
              <a:avLst/>
            </a:prstGeom>
            <a:solidFill>
              <a:srgbClr val="2967A6"/>
            </a:solidFill>
            <a:ln>
              <a:solidFill>
                <a:srgbClr val="2967A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Sign in with Facebook</a:t>
              </a:r>
              <a:endParaRPr lang="en-DE" sz="2000" dirty="0"/>
            </a:p>
          </p:txBody>
        </p:sp>
        <p:pic>
          <p:nvPicPr>
            <p:cNvPr id="124" name="Picture 123">
              <a:extLst>
                <a:ext uri="{FF2B5EF4-FFF2-40B4-BE49-F238E27FC236}">
                  <a16:creationId xmlns:a16="http://schemas.microsoft.com/office/drawing/2014/main" id="{1B1A6949-9089-425C-A2AE-AB33F6740B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9939" y="3597172"/>
              <a:ext cx="827087" cy="620315"/>
            </a:xfrm>
            <a:prstGeom prst="rect">
              <a:avLst/>
            </a:prstGeom>
          </p:spPr>
        </p:pic>
      </p:grpSp>
      <p:grpSp>
        <p:nvGrpSpPr>
          <p:cNvPr id="125" name="Group 124">
            <a:extLst>
              <a:ext uri="{FF2B5EF4-FFF2-40B4-BE49-F238E27FC236}">
                <a16:creationId xmlns:a16="http://schemas.microsoft.com/office/drawing/2014/main" id="{1BCF595E-2E0C-4635-B866-8E972C39427B}"/>
              </a:ext>
            </a:extLst>
          </p:cNvPr>
          <p:cNvGrpSpPr/>
          <p:nvPr/>
        </p:nvGrpSpPr>
        <p:grpSpPr>
          <a:xfrm>
            <a:off x="7353622" y="3909171"/>
            <a:ext cx="3263187" cy="620314"/>
            <a:chOff x="1677887" y="2780495"/>
            <a:chExt cx="3263187" cy="620314"/>
          </a:xfrm>
        </p:grpSpPr>
        <p:sp>
          <p:nvSpPr>
            <p:cNvPr id="126" name="Rectangle: Rounded Corners 125">
              <a:extLst>
                <a:ext uri="{FF2B5EF4-FFF2-40B4-BE49-F238E27FC236}">
                  <a16:creationId xmlns:a16="http://schemas.microsoft.com/office/drawing/2014/main" id="{307A9A1A-9857-45A9-A694-02BBD93B93B8}"/>
                </a:ext>
              </a:extLst>
            </p:cNvPr>
            <p:cNvSpPr/>
            <p:nvPr/>
          </p:nvSpPr>
          <p:spPr>
            <a:xfrm>
              <a:off x="1677887" y="2780495"/>
              <a:ext cx="3263187" cy="62031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rPr>
                <a:t>         Sign in with Google</a:t>
              </a:r>
              <a:endParaRPr lang="en-DE" sz="2000" dirty="0">
                <a:solidFill>
                  <a:schemeClr val="tx1">
                    <a:lumMod val="65000"/>
                    <a:lumOff val="35000"/>
                  </a:schemeClr>
                </a:solidFill>
              </a:endParaRPr>
            </a:p>
          </p:txBody>
        </p:sp>
        <p:pic>
          <p:nvPicPr>
            <p:cNvPr id="127" name="Picture 126">
              <a:extLst>
                <a:ext uri="{FF2B5EF4-FFF2-40B4-BE49-F238E27FC236}">
                  <a16:creationId xmlns:a16="http://schemas.microsoft.com/office/drawing/2014/main" id="{05423DE8-AFC1-4CA6-99CA-53A0E0B7EE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5329" y="2832499"/>
              <a:ext cx="516305" cy="516305"/>
            </a:xfrm>
            <a:prstGeom prst="rect">
              <a:avLst/>
            </a:prstGeom>
          </p:spPr>
        </p:pic>
      </p:grpSp>
    </p:spTree>
    <p:extLst>
      <p:ext uri="{BB962C8B-B14F-4D97-AF65-F5344CB8AC3E}">
        <p14:creationId xmlns:p14="http://schemas.microsoft.com/office/powerpoint/2010/main" val="585554500"/>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We are now redirected </a:t>
            </a:r>
            <a:br>
              <a:rPr lang="en-US" sz="5400" dirty="0">
                <a:solidFill>
                  <a:schemeClr val="bg1"/>
                </a:solidFill>
              </a:rPr>
            </a:br>
            <a:r>
              <a:rPr lang="en-US" sz="5400" dirty="0">
                <a:solidFill>
                  <a:schemeClr val="bg1"/>
                </a:solidFill>
              </a:rPr>
              <a:t>to the login/register page</a:t>
            </a:r>
          </a:p>
          <a:p>
            <a:pPr algn="ctr"/>
            <a:endParaRPr lang="en-US" sz="5400" dirty="0">
              <a:solidFill>
                <a:schemeClr val="bg1"/>
              </a:solidFill>
            </a:endParaRPr>
          </a:p>
          <a:p>
            <a:pPr algn="ctr"/>
            <a:endParaRPr lang="en-US" sz="5400" dirty="0">
              <a:solidFill>
                <a:schemeClr val="bg1"/>
              </a:solidFill>
            </a:endParaRPr>
          </a:p>
          <a:p>
            <a:pPr algn="ctr"/>
            <a:endParaRPr lang="en-DE" sz="5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3213099" y="3229819"/>
            <a:ext cx="5765801" cy="2677656"/>
          </a:xfrm>
          <a:prstGeom prst="rect">
            <a:avLst/>
          </a:prstGeom>
          <a:noFill/>
        </p:spPr>
        <p:txBody>
          <a:bodyPr wrap="square">
            <a:spAutoFit/>
          </a:bodyPr>
          <a:lstStyle/>
          <a:p>
            <a:pPr algn="ctr"/>
            <a:r>
              <a:rPr lang="de-DE" sz="2400" b="1" dirty="0"/>
              <a:t>After whichever process is done we are redirected back to this page to pay</a:t>
            </a:r>
            <a:br>
              <a:rPr lang="de-DE" sz="2400" b="1" dirty="0"/>
            </a:br>
            <a:br>
              <a:rPr lang="de-DE" sz="2400" b="1" dirty="0"/>
            </a:br>
            <a:r>
              <a:rPr lang="de-DE" sz="2400" b="1" dirty="0"/>
              <a:t>You can see the login/register processeses in presentations #2 and #3</a:t>
            </a:r>
            <a:br>
              <a:rPr lang="de-DE" sz="2400" b="1" dirty="0"/>
            </a:br>
            <a:br>
              <a:rPr lang="de-DE" sz="2400" b="1" dirty="0"/>
            </a:br>
            <a:r>
              <a:rPr lang="de-DE" sz="2400" b="1" dirty="0"/>
              <a:t>(Press to continue)</a:t>
            </a:r>
            <a:endParaRPr lang="en-DE" sz="2400" dirty="0"/>
          </a:p>
        </p:txBody>
      </p:sp>
    </p:spTree>
    <p:extLst>
      <p:ext uri="{BB962C8B-B14F-4D97-AF65-F5344CB8AC3E}">
        <p14:creationId xmlns:p14="http://schemas.microsoft.com/office/powerpoint/2010/main" val="201227402"/>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EC4AE839-C591-4F97-86E4-94A3E8A9942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69" name="Rectangle 68">
            <a:extLst>
              <a:ext uri="{FF2B5EF4-FFF2-40B4-BE49-F238E27FC236}">
                <a16:creationId xmlns:a16="http://schemas.microsoft.com/office/drawing/2014/main" id="{B007A0E8-1133-4DA3-802A-A40734288749}"/>
              </a:ext>
            </a:extLst>
          </p:cNvPr>
          <p:cNvSpPr/>
          <p:nvPr/>
        </p:nvSpPr>
        <p:spPr>
          <a:xfrm>
            <a:off x="10868479" y="0"/>
            <a:ext cx="996949"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nvGrpSpPr>
          <p:cNvPr id="54" name="Group 53">
            <a:extLst>
              <a:ext uri="{FF2B5EF4-FFF2-40B4-BE49-F238E27FC236}">
                <a16:creationId xmlns:a16="http://schemas.microsoft.com/office/drawing/2014/main" id="{BB1CA4A8-9EC3-4428-BDE4-3689DD40A301}"/>
              </a:ext>
            </a:extLst>
          </p:cNvPr>
          <p:cNvGrpSpPr/>
          <p:nvPr/>
        </p:nvGrpSpPr>
        <p:grpSpPr>
          <a:xfrm>
            <a:off x="5815" y="0"/>
            <a:ext cx="12191999" cy="6858000"/>
            <a:chOff x="-12701" y="-2477"/>
            <a:chExt cx="12191999" cy="6858000"/>
          </a:xfrm>
        </p:grpSpPr>
        <p:sp>
          <p:nvSpPr>
            <p:cNvPr id="55" name="Rectangle 54">
              <a:extLst>
                <a:ext uri="{FF2B5EF4-FFF2-40B4-BE49-F238E27FC236}">
                  <a16:creationId xmlns:a16="http://schemas.microsoft.com/office/drawing/2014/main" id="{BC64D91C-CD3E-48AA-82DC-99140F52B661}"/>
                </a:ext>
              </a:extLst>
            </p:cNvPr>
            <p:cNvSpPr/>
            <p:nvPr/>
          </p:nvSpPr>
          <p:spPr>
            <a:xfrm>
              <a:off x="-12701" y="-2477"/>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56" name="Picture 55">
              <a:extLst>
                <a:ext uri="{FF2B5EF4-FFF2-40B4-BE49-F238E27FC236}">
                  <a16:creationId xmlns:a16="http://schemas.microsoft.com/office/drawing/2014/main" id="{045A2724-FE90-447C-96D7-C95CF806F8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8501" y="2058229"/>
              <a:ext cx="6096000" cy="3637280"/>
            </a:xfrm>
            <a:prstGeom prst="rect">
              <a:avLst/>
            </a:prstGeom>
          </p:spPr>
        </p:pic>
      </p:grpSp>
    </p:spTree>
    <p:extLst>
      <p:ext uri="{BB962C8B-B14F-4D97-AF65-F5344CB8AC3E}">
        <p14:creationId xmlns:p14="http://schemas.microsoft.com/office/powerpoint/2010/main" val="1046518412"/>
      </p:ext>
    </p:extLst>
  </p:cSld>
  <p:clrMapOvr>
    <a:masterClrMapping/>
  </p:clrMapOvr>
  <p:transition spd="slow" advTm="20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sp>
        <p:nvSpPr>
          <p:cNvPr id="60" name="Rectangle 59">
            <a:extLst>
              <a:ext uri="{FF2B5EF4-FFF2-40B4-BE49-F238E27FC236}">
                <a16:creationId xmlns:a16="http://schemas.microsoft.com/office/drawing/2014/main" id="{0C7C3B80-D99A-4326-B9BE-F7462F468B85}"/>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68" name="Picture 67">
            <a:extLst>
              <a:ext uri="{FF2B5EF4-FFF2-40B4-BE49-F238E27FC236}">
                <a16:creationId xmlns:a16="http://schemas.microsoft.com/office/drawing/2014/main" id="{32010FC2-E0C2-4CA1-A94D-ABA8D0B7C5D3}"/>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9" name="Rectangle 68">
            <a:extLst>
              <a:ext uri="{FF2B5EF4-FFF2-40B4-BE49-F238E27FC236}">
                <a16:creationId xmlns:a16="http://schemas.microsoft.com/office/drawing/2014/main" id="{85300FF4-446A-48B6-AD23-E661AC861E48}"/>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70" name="Rectangle 69">
            <a:extLst>
              <a:ext uri="{FF2B5EF4-FFF2-40B4-BE49-F238E27FC236}">
                <a16:creationId xmlns:a16="http://schemas.microsoft.com/office/drawing/2014/main" id="{72A3CE37-B3D5-4F3E-AEF0-CD555AD74821}"/>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71" name="Rectangle 70">
            <a:extLst>
              <a:ext uri="{FF2B5EF4-FFF2-40B4-BE49-F238E27FC236}">
                <a16:creationId xmlns:a16="http://schemas.microsoft.com/office/drawing/2014/main" id="{37D6E84C-6CF9-4B9A-B30D-BB9AB6F20EA8}"/>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72" name="Rectangle 71">
            <a:extLst>
              <a:ext uri="{FF2B5EF4-FFF2-40B4-BE49-F238E27FC236}">
                <a16:creationId xmlns:a16="http://schemas.microsoft.com/office/drawing/2014/main" id="{31014065-0D8F-4FD0-A86D-A63B37E1B3A8}"/>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73" name="Rectangle 72">
            <a:extLst>
              <a:ext uri="{FF2B5EF4-FFF2-40B4-BE49-F238E27FC236}">
                <a16:creationId xmlns:a16="http://schemas.microsoft.com/office/drawing/2014/main" id="{8CFB7A8A-1DFD-4048-B73D-2AEB0CEAB688}"/>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74" name="Rectangle 73">
            <a:extLst>
              <a:ext uri="{FF2B5EF4-FFF2-40B4-BE49-F238E27FC236}">
                <a16:creationId xmlns:a16="http://schemas.microsoft.com/office/drawing/2014/main" id="{AE8E2412-09E2-4955-B8D4-3EBF08FB703C}"/>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75" name="Rectangle 74">
            <a:extLst>
              <a:ext uri="{FF2B5EF4-FFF2-40B4-BE49-F238E27FC236}">
                <a16:creationId xmlns:a16="http://schemas.microsoft.com/office/drawing/2014/main" id="{48AB1811-A1FB-4C8C-9F12-A7ABE2CAE5F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Home</a:t>
            </a:r>
            <a:endParaRPr lang="en-DE" dirty="0">
              <a:solidFill>
                <a:schemeClr val="tx1">
                  <a:lumMod val="50000"/>
                  <a:lumOff val="50000"/>
                </a:schemeClr>
              </a:solidFill>
            </a:endParaRPr>
          </a:p>
        </p:txBody>
      </p:sp>
      <p:sp>
        <p:nvSpPr>
          <p:cNvPr id="76" name="Rectangle 75">
            <a:extLst>
              <a:ext uri="{FF2B5EF4-FFF2-40B4-BE49-F238E27FC236}">
                <a16:creationId xmlns:a16="http://schemas.microsoft.com/office/drawing/2014/main" id="{B7987DB2-48D8-4F65-923E-E3B4B2CDA85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pic>
        <p:nvPicPr>
          <p:cNvPr id="78" name="Picture 77">
            <a:extLst>
              <a:ext uri="{FF2B5EF4-FFF2-40B4-BE49-F238E27FC236}">
                <a16:creationId xmlns:a16="http://schemas.microsoft.com/office/drawing/2014/main" id="{26E6D9AC-84D5-44C3-9593-F6C85319D5C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79" name="Rectangle 78">
            <a:extLst>
              <a:ext uri="{FF2B5EF4-FFF2-40B4-BE49-F238E27FC236}">
                <a16:creationId xmlns:a16="http://schemas.microsoft.com/office/drawing/2014/main" id="{CEE1A231-386D-4A65-9635-1B74B1060339}"/>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2604031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400" dirty="0">
                <a:solidFill>
                  <a:schemeClr val="bg1"/>
                </a:solidFill>
              </a:rPr>
              <a:t>Booking a service through </a:t>
            </a:r>
            <a:br>
              <a:rPr lang="en-US" sz="4400" dirty="0">
                <a:solidFill>
                  <a:schemeClr val="bg1"/>
                </a:solidFill>
              </a:rPr>
            </a:br>
            <a:r>
              <a:rPr lang="en-US" sz="4400" dirty="0">
                <a:solidFill>
                  <a:schemeClr val="bg1"/>
                </a:solidFill>
              </a:rPr>
              <a:t>the Booking Template</a:t>
            </a:r>
          </a:p>
          <a:p>
            <a:pPr algn="ctr"/>
            <a:r>
              <a:rPr lang="en-US" sz="4400" dirty="0">
                <a:solidFill>
                  <a:schemeClr val="bg1"/>
                </a:solidFill>
              </a:rPr>
              <a:t>While NOT logged in</a:t>
            </a:r>
            <a:endParaRPr lang="en-DE" sz="4400" dirty="0">
              <a:solidFill>
                <a:schemeClr val="bg1"/>
              </a:solidFill>
            </a:endParaRPr>
          </a:p>
        </p:txBody>
      </p:sp>
      <p:sp>
        <p:nvSpPr>
          <p:cNvPr id="3" name="TextBox 2">
            <a:extLst>
              <a:ext uri="{FF2B5EF4-FFF2-40B4-BE49-F238E27FC236}">
                <a16:creationId xmlns:a16="http://schemas.microsoft.com/office/drawing/2014/main" id="{F5E4B85F-F43E-4965-8F28-E3A60E467542}"/>
              </a:ext>
            </a:extLst>
          </p:cNvPr>
          <p:cNvSpPr txBox="1"/>
          <p:nvPr/>
        </p:nvSpPr>
        <p:spPr>
          <a:xfrm>
            <a:off x="4093028" y="4764705"/>
            <a:ext cx="4005943" cy="461665"/>
          </a:xfrm>
          <a:prstGeom prst="rect">
            <a:avLst/>
          </a:prstGeom>
          <a:noFill/>
        </p:spPr>
        <p:txBody>
          <a:bodyPr wrap="square">
            <a:spAutoFit/>
          </a:bodyPr>
          <a:lstStyle/>
          <a:p>
            <a:r>
              <a:rPr lang="de-DE" sz="2400" b="1" dirty="0"/>
              <a:t>Click to continue presentation</a:t>
            </a:r>
            <a:endParaRPr lang="en-DE" sz="2400" dirty="0"/>
          </a:p>
        </p:txBody>
      </p:sp>
    </p:spTree>
    <p:extLst>
      <p:ext uri="{BB962C8B-B14F-4D97-AF65-F5344CB8AC3E}">
        <p14:creationId xmlns:p14="http://schemas.microsoft.com/office/powerpoint/2010/main" val="2108766570"/>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5" name="TextBox 24">
            <a:extLst>
              <a:ext uri="{FF2B5EF4-FFF2-40B4-BE49-F238E27FC236}">
                <a16:creationId xmlns:a16="http://schemas.microsoft.com/office/drawing/2014/main" id="{4AFAE26B-7EE4-4D0D-A739-21FD23608F4E}"/>
              </a:ext>
            </a:extLst>
          </p:cNvPr>
          <p:cNvSpPr txBox="1"/>
          <p:nvPr/>
        </p:nvSpPr>
        <p:spPr>
          <a:xfrm>
            <a:off x="7877191" y="-443043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E961F24D-95A5-4A48-BB20-31046784B4CF}"/>
              </a:ext>
            </a:extLst>
          </p:cNvPr>
          <p:cNvSpPr txBox="1"/>
          <p:nvPr/>
        </p:nvSpPr>
        <p:spPr>
          <a:xfrm>
            <a:off x="7977673" y="-510095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20AE6F1E-2151-481C-9158-28193E615520}"/>
              </a:ext>
            </a:extLst>
          </p:cNvPr>
          <p:cNvSpPr/>
          <p:nvPr/>
        </p:nvSpPr>
        <p:spPr>
          <a:xfrm>
            <a:off x="3511145" y="-1550442"/>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1" name="Rectangle 20">
            <a:extLst>
              <a:ext uri="{FF2B5EF4-FFF2-40B4-BE49-F238E27FC236}">
                <a16:creationId xmlns:a16="http://schemas.microsoft.com/office/drawing/2014/main" id="{DA7A4022-F02F-4FD8-984C-FF87444B15F3}"/>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56" y="1963661"/>
            <a:ext cx="5419128" cy="4333874"/>
          </a:xfrm>
          <a:prstGeom prst="rect">
            <a:avLst/>
          </a:prstGeom>
          <a:ln>
            <a:noFill/>
          </a:ln>
          <a:effectLst>
            <a:outerShdw blurRad="190500" algn="tl" rotWithShape="0">
              <a:srgbClr val="000000">
                <a:alpha val="70000"/>
              </a:srgbClr>
            </a:outerShdw>
          </a:effectLst>
        </p:spPr>
      </p:pic>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9" name="Rectangle: Rounded Corners 38">
            <a:extLst>
              <a:ext uri="{FF2B5EF4-FFF2-40B4-BE49-F238E27FC236}">
                <a16:creationId xmlns:a16="http://schemas.microsoft.com/office/drawing/2014/main" id="{931A07D6-5648-4501-9FF2-CB2FA651C618}"/>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40" name="Rectangle: Rounded Corners 39">
            <a:extLst>
              <a:ext uri="{FF2B5EF4-FFF2-40B4-BE49-F238E27FC236}">
                <a16:creationId xmlns:a16="http://schemas.microsoft.com/office/drawing/2014/main" id="{85314147-A7B3-4193-8FD9-EB2B5DE64E79}"/>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43" name="Rectangle: Rounded Corners 42">
            <a:extLst>
              <a:ext uri="{FF2B5EF4-FFF2-40B4-BE49-F238E27FC236}">
                <a16:creationId xmlns:a16="http://schemas.microsoft.com/office/drawing/2014/main" id="{53DA77E3-1AF2-4245-89CE-F2DCA1A3EC4C}"/>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44" name="Isosceles Triangle 43">
            <a:extLst>
              <a:ext uri="{FF2B5EF4-FFF2-40B4-BE49-F238E27FC236}">
                <a16:creationId xmlns:a16="http://schemas.microsoft.com/office/drawing/2014/main" id="{48416C1A-101C-454E-AB97-BF936213E8F1}"/>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Isosceles Triangle 44">
            <a:extLst>
              <a:ext uri="{FF2B5EF4-FFF2-40B4-BE49-F238E27FC236}">
                <a16:creationId xmlns:a16="http://schemas.microsoft.com/office/drawing/2014/main" id="{BBA9019E-5389-450D-8949-0F81021004C9}"/>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6" name="Picture 45">
            <a:extLst>
              <a:ext uri="{FF2B5EF4-FFF2-40B4-BE49-F238E27FC236}">
                <a16:creationId xmlns:a16="http://schemas.microsoft.com/office/drawing/2014/main" id="{9DE5E1F2-A903-46F3-A9ED-74B7E065796D}"/>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47" name="Rectangle 46">
            <a:extLst>
              <a:ext uri="{FF2B5EF4-FFF2-40B4-BE49-F238E27FC236}">
                <a16:creationId xmlns:a16="http://schemas.microsoft.com/office/drawing/2014/main" id="{34A6279D-AA9D-43B5-AA2E-C2E164CF0CE7}"/>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BE663D5C-3C5A-4138-8EC2-8FCA8D3CE32D}"/>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9" name="Isosceles Triangle 48">
            <a:extLst>
              <a:ext uri="{FF2B5EF4-FFF2-40B4-BE49-F238E27FC236}">
                <a16:creationId xmlns:a16="http://schemas.microsoft.com/office/drawing/2014/main" id="{9473A1F5-A356-4E63-A6B1-91DE3CA933E5}"/>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D8AFE332-2637-4F70-BE9C-4C23C6FEB1AE}"/>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51" name="Isosceles Triangle 50">
            <a:extLst>
              <a:ext uri="{FF2B5EF4-FFF2-40B4-BE49-F238E27FC236}">
                <a16:creationId xmlns:a16="http://schemas.microsoft.com/office/drawing/2014/main" id="{85A5BAD6-037E-452E-9933-5A2384699A55}"/>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806D8067-417B-4C1C-8181-1B70619386AF}"/>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3" name="Picture 52">
            <a:extLst>
              <a:ext uri="{FF2B5EF4-FFF2-40B4-BE49-F238E27FC236}">
                <a16:creationId xmlns:a16="http://schemas.microsoft.com/office/drawing/2014/main" id="{8EEB5557-894E-4E96-8F2C-C1A942A861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4" name="Rectangle 53">
            <a:extLst>
              <a:ext uri="{FF2B5EF4-FFF2-40B4-BE49-F238E27FC236}">
                <a16:creationId xmlns:a16="http://schemas.microsoft.com/office/drawing/2014/main" id="{F3B767D1-4332-405C-A0A5-AC42FD38171F}"/>
              </a:ext>
            </a:extLst>
          </p:cNvPr>
          <p:cNvSpPr/>
          <p:nvPr/>
        </p:nvSpPr>
        <p:spPr>
          <a:xfrm>
            <a:off x="1156590" y="3552574"/>
            <a:ext cx="4025447" cy="275808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Rectangle: Rounded Corners 54">
            <a:extLst>
              <a:ext uri="{FF2B5EF4-FFF2-40B4-BE49-F238E27FC236}">
                <a16:creationId xmlns:a16="http://schemas.microsoft.com/office/drawing/2014/main" id="{2BDBEF4F-BAD5-4492-A0CD-C28AE755D63F}"/>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1170452406"/>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5" name="TextBox 24">
            <a:extLst>
              <a:ext uri="{FF2B5EF4-FFF2-40B4-BE49-F238E27FC236}">
                <a16:creationId xmlns:a16="http://schemas.microsoft.com/office/drawing/2014/main" id="{4AFAE26B-7EE4-4D0D-A739-21FD23608F4E}"/>
              </a:ext>
            </a:extLst>
          </p:cNvPr>
          <p:cNvSpPr txBox="1"/>
          <p:nvPr/>
        </p:nvSpPr>
        <p:spPr>
          <a:xfrm>
            <a:off x="7877191" y="-443043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E961F24D-95A5-4A48-BB20-31046784B4CF}"/>
              </a:ext>
            </a:extLst>
          </p:cNvPr>
          <p:cNvSpPr txBox="1"/>
          <p:nvPr/>
        </p:nvSpPr>
        <p:spPr>
          <a:xfrm>
            <a:off x="7977673" y="-510095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20AE6F1E-2151-481C-9158-28193E615520}"/>
              </a:ext>
            </a:extLst>
          </p:cNvPr>
          <p:cNvSpPr/>
          <p:nvPr/>
        </p:nvSpPr>
        <p:spPr>
          <a:xfrm>
            <a:off x="3511145" y="-1550442"/>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1" name="Rectangle 20">
            <a:extLst>
              <a:ext uri="{FF2B5EF4-FFF2-40B4-BE49-F238E27FC236}">
                <a16:creationId xmlns:a16="http://schemas.microsoft.com/office/drawing/2014/main" id="{DA7A4022-F02F-4FD8-984C-FF87444B15F3}"/>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56" y="1963661"/>
            <a:ext cx="5419128" cy="4333874"/>
          </a:xfrm>
          <a:prstGeom prst="rect">
            <a:avLst/>
          </a:prstGeom>
          <a:ln>
            <a:noFill/>
          </a:ln>
          <a:effectLst>
            <a:outerShdw blurRad="190500" algn="tl" rotWithShape="0">
              <a:srgbClr val="000000">
                <a:alpha val="70000"/>
              </a:srgbClr>
            </a:outerShdw>
          </a:effectLst>
        </p:spPr>
      </p:pic>
      <p:sp>
        <p:nvSpPr>
          <p:cNvPr id="37" name="Rectangle 36">
            <a:extLst>
              <a:ext uri="{FF2B5EF4-FFF2-40B4-BE49-F238E27FC236}">
                <a16:creationId xmlns:a16="http://schemas.microsoft.com/office/drawing/2014/main" id="{0DAFAFBD-349A-41BF-B1A7-90BE17A533A1}"/>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9" name="Rectangle: Rounded Corners 38">
            <a:extLst>
              <a:ext uri="{FF2B5EF4-FFF2-40B4-BE49-F238E27FC236}">
                <a16:creationId xmlns:a16="http://schemas.microsoft.com/office/drawing/2014/main" id="{B39F1626-0D94-4A94-866C-97398BDF9552}"/>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40" name="Rectangle: Rounded Corners 39">
            <a:extLst>
              <a:ext uri="{FF2B5EF4-FFF2-40B4-BE49-F238E27FC236}">
                <a16:creationId xmlns:a16="http://schemas.microsoft.com/office/drawing/2014/main" id="{B5CDE0ED-F60E-46A0-990E-2255416171BE}"/>
              </a:ext>
            </a:extLst>
          </p:cNvPr>
          <p:cNvSpPr/>
          <p:nvPr/>
        </p:nvSpPr>
        <p:spPr>
          <a:xfrm>
            <a:off x="1158542" y="2380835"/>
            <a:ext cx="4023496"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43" name="Isosceles Triangle 42">
            <a:extLst>
              <a:ext uri="{FF2B5EF4-FFF2-40B4-BE49-F238E27FC236}">
                <a16:creationId xmlns:a16="http://schemas.microsoft.com/office/drawing/2014/main" id="{4F98979D-38F2-4CB8-AA8F-6B2FCAA0A57E}"/>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BB0B69DD-CCB0-45E0-9FE3-4D34C9D14BB4}"/>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45" name="Rectangle: Rounded Corners 44">
            <a:extLst>
              <a:ext uri="{FF2B5EF4-FFF2-40B4-BE49-F238E27FC236}">
                <a16:creationId xmlns:a16="http://schemas.microsoft.com/office/drawing/2014/main" id="{474BC03A-A9AC-48CA-9A34-2D0AD529DA3D}"/>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46" name="Isosceles Triangle 45">
            <a:extLst>
              <a:ext uri="{FF2B5EF4-FFF2-40B4-BE49-F238E27FC236}">
                <a16:creationId xmlns:a16="http://schemas.microsoft.com/office/drawing/2014/main" id="{586A7354-E46D-4670-86EB-683FAE8449B6}"/>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46">
            <a:extLst>
              <a:ext uri="{FF2B5EF4-FFF2-40B4-BE49-F238E27FC236}">
                <a16:creationId xmlns:a16="http://schemas.microsoft.com/office/drawing/2014/main" id="{089D5712-E52B-4C5C-AE08-86BE9B54C6B1}"/>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033819B3-0CE7-4131-9013-EA215CE1ECAD}"/>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9" name="Isosceles Triangle 48">
            <a:extLst>
              <a:ext uri="{FF2B5EF4-FFF2-40B4-BE49-F238E27FC236}">
                <a16:creationId xmlns:a16="http://schemas.microsoft.com/office/drawing/2014/main" id="{1F007759-BE32-4D17-89CE-9B1E694117EC}"/>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B55DC8E0-76B6-46AF-BCE9-18A88BDAB2D8}"/>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51" name="Isosceles Triangle 50">
            <a:extLst>
              <a:ext uri="{FF2B5EF4-FFF2-40B4-BE49-F238E27FC236}">
                <a16:creationId xmlns:a16="http://schemas.microsoft.com/office/drawing/2014/main" id="{4C74FC1D-4A7A-4091-90F5-EF154E936686}"/>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9860A1BA-BD22-4F5E-A50A-6A7411B62D7B}"/>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3" name="Picture 52">
            <a:extLst>
              <a:ext uri="{FF2B5EF4-FFF2-40B4-BE49-F238E27FC236}">
                <a16:creationId xmlns:a16="http://schemas.microsoft.com/office/drawing/2014/main" id="{545ABB90-7046-403A-8984-FA41299D66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4" name="Rectangle 53">
            <a:extLst>
              <a:ext uri="{FF2B5EF4-FFF2-40B4-BE49-F238E27FC236}">
                <a16:creationId xmlns:a16="http://schemas.microsoft.com/office/drawing/2014/main" id="{98D462EB-22A8-4073-856B-33F99AB1BAC6}"/>
              </a:ext>
            </a:extLst>
          </p:cNvPr>
          <p:cNvSpPr/>
          <p:nvPr/>
        </p:nvSpPr>
        <p:spPr>
          <a:xfrm>
            <a:off x="1156590" y="3552574"/>
            <a:ext cx="4025447" cy="275808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Rectangle: Rounded Corners 54">
            <a:extLst>
              <a:ext uri="{FF2B5EF4-FFF2-40B4-BE49-F238E27FC236}">
                <a16:creationId xmlns:a16="http://schemas.microsoft.com/office/drawing/2014/main" id="{AF84B145-344E-4461-8203-973D43643A98}"/>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2699050138"/>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5" name="TextBox 24">
            <a:extLst>
              <a:ext uri="{FF2B5EF4-FFF2-40B4-BE49-F238E27FC236}">
                <a16:creationId xmlns:a16="http://schemas.microsoft.com/office/drawing/2014/main" id="{4AFAE26B-7EE4-4D0D-A739-21FD23608F4E}"/>
              </a:ext>
            </a:extLst>
          </p:cNvPr>
          <p:cNvSpPr txBox="1"/>
          <p:nvPr/>
        </p:nvSpPr>
        <p:spPr>
          <a:xfrm>
            <a:off x="7877191" y="-443043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E961F24D-95A5-4A48-BB20-31046784B4CF}"/>
              </a:ext>
            </a:extLst>
          </p:cNvPr>
          <p:cNvSpPr txBox="1"/>
          <p:nvPr/>
        </p:nvSpPr>
        <p:spPr>
          <a:xfrm>
            <a:off x="7977673" y="-510095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20AE6F1E-2151-481C-9158-28193E615520}"/>
              </a:ext>
            </a:extLst>
          </p:cNvPr>
          <p:cNvSpPr/>
          <p:nvPr/>
        </p:nvSpPr>
        <p:spPr>
          <a:xfrm>
            <a:off x="3511145" y="-1550442"/>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1" name="Rectangle 20">
            <a:extLst>
              <a:ext uri="{FF2B5EF4-FFF2-40B4-BE49-F238E27FC236}">
                <a16:creationId xmlns:a16="http://schemas.microsoft.com/office/drawing/2014/main" id="{DA7A4022-F02F-4FD8-984C-FF87444B15F3}"/>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56" y="1963661"/>
            <a:ext cx="5419128" cy="4333874"/>
          </a:xfrm>
          <a:prstGeom prst="rect">
            <a:avLst/>
          </a:prstGeom>
          <a:ln>
            <a:noFill/>
          </a:ln>
          <a:effectLst>
            <a:outerShdw blurRad="190500" algn="tl" rotWithShape="0">
              <a:srgbClr val="000000">
                <a:alpha val="70000"/>
              </a:srgbClr>
            </a:outerShdw>
          </a:effectLst>
        </p:spPr>
      </p:pic>
      <p:sp>
        <p:nvSpPr>
          <p:cNvPr id="40" name="Rectangle 39">
            <a:extLst>
              <a:ext uri="{FF2B5EF4-FFF2-40B4-BE49-F238E27FC236}">
                <a16:creationId xmlns:a16="http://schemas.microsoft.com/office/drawing/2014/main" id="{EC44B4C0-7891-47C9-B36B-2351FC34A3E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3" name="Rectangle: Rounded Corners 42">
            <a:extLst>
              <a:ext uri="{FF2B5EF4-FFF2-40B4-BE49-F238E27FC236}">
                <a16:creationId xmlns:a16="http://schemas.microsoft.com/office/drawing/2014/main" id="{C9A5BC63-6B5A-4951-BCAD-FA7C7752AFA5}"/>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44" name="Rectangle: Rounded Corners 43">
            <a:extLst>
              <a:ext uri="{FF2B5EF4-FFF2-40B4-BE49-F238E27FC236}">
                <a16:creationId xmlns:a16="http://schemas.microsoft.com/office/drawing/2014/main" id="{0878D126-FFE1-49CB-B049-DF50D75127D8}"/>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45" name="Rectangle: Rounded Corners 44">
            <a:extLst>
              <a:ext uri="{FF2B5EF4-FFF2-40B4-BE49-F238E27FC236}">
                <a16:creationId xmlns:a16="http://schemas.microsoft.com/office/drawing/2014/main" id="{6DBC706F-1403-4C65-8A9B-515C8DB04538}"/>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46" name="Rectangle: Rounded Corners 45">
            <a:extLst>
              <a:ext uri="{FF2B5EF4-FFF2-40B4-BE49-F238E27FC236}">
                <a16:creationId xmlns:a16="http://schemas.microsoft.com/office/drawing/2014/main" id="{8BDE8297-D84E-487B-94C9-01679447A84D}"/>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47" name="Isosceles Triangle 46">
            <a:extLst>
              <a:ext uri="{FF2B5EF4-FFF2-40B4-BE49-F238E27FC236}">
                <a16:creationId xmlns:a16="http://schemas.microsoft.com/office/drawing/2014/main" id="{0E84A01D-674B-499D-9642-F2C035B30B72}"/>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Isosceles Triangle 47">
            <a:extLst>
              <a:ext uri="{FF2B5EF4-FFF2-40B4-BE49-F238E27FC236}">
                <a16:creationId xmlns:a16="http://schemas.microsoft.com/office/drawing/2014/main" id="{BA9CA505-9E0A-4A31-B313-66669D204FC8}"/>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Isosceles Triangle 48">
            <a:extLst>
              <a:ext uri="{FF2B5EF4-FFF2-40B4-BE49-F238E27FC236}">
                <a16:creationId xmlns:a16="http://schemas.microsoft.com/office/drawing/2014/main" id="{273BB7DD-63B6-4D08-92B7-E7229D6EF008}"/>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0" name="Picture 49">
            <a:extLst>
              <a:ext uri="{FF2B5EF4-FFF2-40B4-BE49-F238E27FC236}">
                <a16:creationId xmlns:a16="http://schemas.microsoft.com/office/drawing/2014/main" id="{F15055B7-BC02-4EA6-9ABF-FD6C87CC167F}"/>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51" name="Isosceles Triangle 50">
            <a:extLst>
              <a:ext uri="{FF2B5EF4-FFF2-40B4-BE49-F238E27FC236}">
                <a16:creationId xmlns:a16="http://schemas.microsoft.com/office/drawing/2014/main" id="{3D8ED7F5-3F98-4139-B76A-F5F079792E44}"/>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9FAFE938-778E-4BBA-B6EF-7A5C36BFD8A4}"/>
              </a:ext>
            </a:extLst>
          </p:cNvPr>
          <p:cNvSpPr/>
          <p:nvPr/>
        </p:nvSpPr>
        <p:spPr>
          <a:xfrm>
            <a:off x="1158542" y="2700882"/>
            <a:ext cx="402349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Germany</a:t>
            </a:r>
            <a:endParaRPr lang="en-DE" sz="1100" dirty="0"/>
          </a:p>
        </p:txBody>
      </p:sp>
      <p:sp>
        <p:nvSpPr>
          <p:cNvPr id="53" name="Rectangle 52">
            <a:extLst>
              <a:ext uri="{FF2B5EF4-FFF2-40B4-BE49-F238E27FC236}">
                <a16:creationId xmlns:a16="http://schemas.microsoft.com/office/drawing/2014/main" id="{555BF42C-F721-4AEA-B8B0-15396BE09D5E}"/>
              </a:ext>
            </a:extLst>
          </p:cNvPr>
          <p:cNvSpPr/>
          <p:nvPr/>
        </p:nvSpPr>
        <p:spPr>
          <a:xfrm>
            <a:off x="1158542" y="2940746"/>
            <a:ext cx="402349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Thailand</a:t>
            </a:r>
            <a:endParaRPr lang="en-DE" sz="1200" dirty="0"/>
          </a:p>
        </p:txBody>
      </p:sp>
      <p:pic>
        <p:nvPicPr>
          <p:cNvPr id="54" name="Picture 53">
            <a:extLst>
              <a:ext uri="{FF2B5EF4-FFF2-40B4-BE49-F238E27FC236}">
                <a16:creationId xmlns:a16="http://schemas.microsoft.com/office/drawing/2014/main" id="{F505D1A5-CF5E-4551-89A4-CEFADE74E9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2532" y="2700882"/>
            <a:ext cx="239865" cy="239865"/>
          </a:xfrm>
          <a:prstGeom prst="rect">
            <a:avLst/>
          </a:prstGeom>
          <a:ln>
            <a:noFill/>
          </a:ln>
          <a:effectLst>
            <a:outerShdw blurRad="190500" algn="tl" rotWithShape="0">
              <a:srgbClr val="000000">
                <a:alpha val="70000"/>
              </a:srgbClr>
            </a:outerShdw>
          </a:effectLst>
        </p:spPr>
      </p:pic>
      <p:pic>
        <p:nvPicPr>
          <p:cNvPr id="55" name="Picture 54">
            <a:extLst>
              <a:ext uri="{FF2B5EF4-FFF2-40B4-BE49-F238E27FC236}">
                <a16:creationId xmlns:a16="http://schemas.microsoft.com/office/drawing/2014/main" id="{E781A713-8A97-41C0-8316-C0E22E7417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31016" y="2988169"/>
            <a:ext cx="183447" cy="125189"/>
          </a:xfrm>
          <a:prstGeom prst="rect">
            <a:avLst/>
          </a:prstGeom>
          <a:ln>
            <a:noFill/>
          </a:ln>
          <a:effectLst>
            <a:outerShdw blurRad="190500" algn="tl" rotWithShape="0">
              <a:srgbClr val="000000">
                <a:alpha val="70000"/>
              </a:srgbClr>
            </a:outerShdw>
          </a:effectLst>
        </p:spPr>
      </p:pic>
      <p:sp>
        <p:nvSpPr>
          <p:cNvPr id="56" name="Rectangle: Rounded Corners 55">
            <a:extLst>
              <a:ext uri="{FF2B5EF4-FFF2-40B4-BE49-F238E27FC236}">
                <a16:creationId xmlns:a16="http://schemas.microsoft.com/office/drawing/2014/main" id="{68B4DEB8-5979-4303-9630-16142587A5F9}"/>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57" name="Rectangle 56">
            <a:extLst>
              <a:ext uri="{FF2B5EF4-FFF2-40B4-BE49-F238E27FC236}">
                <a16:creationId xmlns:a16="http://schemas.microsoft.com/office/drawing/2014/main" id="{27E01632-AB12-48FC-AAD4-E6310F2B8ABF}"/>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8" name="Rectangle 57">
            <a:extLst>
              <a:ext uri="{FF2B5EF4-FFF2-40B4-BE49-F238E27FC236}">
                <a16:creationId xmlns:a16="http://schemas.microsoft.com/office/drawing/2014/main" id="{4DB85061-6418-4FAF-AE3F-CADBE46B0B00}"/>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59" name="Isosceles Triangle 58">
            <a:extLst>
              <a:ext uri="{FF2B5EF4-FFF2-40B4-BE49-F238E27FC236}">
                <a16:creationId xmlns:a16="http://schemas.microsoft.com/office/drawing/2014/main" id="{6BEED30A-3FB1-44BB-8911-F5DD90668F29}"/>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Rectangle 59">
            <a:extLst>
              <a:ext uri="{FF2B5EF4-FFF2-40B4-BE49-F238E27FC236}">
                <a16:creationId xmlns:a16="http://schemas.microsoft.com/office/drawing/2014/main" id="{BD8B53CA-9AAE-423D-B4C5-94E30F6C80EE}"/>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61" name="Isosceles Triangle 60">
            <a:extLst>
              <a:ext uri="{FF2B5EF4-FFF2-40B4-BE49-F238E27FC236}">
                <a16:creationId xmlns:a16="http://schemas.microsoft.com/office/drawing/2014/main" id="{11E29898-0800-48A5-99FC-47F79185CBFA}"/>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Rectangle 61">
            <a:extLst>
              <a:ext uri="{FF2B5EF4-FFF2-40B4-BE49-F238E27FC236}">
                <a16:creationId xmlns:a16="http://schemas.microsoft.com/office/drawing/2014/main" id="{6781C654-E21E-47C0-A3AF-A0005435C8BE}"/>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63" name="Picture 62">
            <a:extLst>
              <a:ext uri="{FF2B5EF4-FFF2-40B4-BE49-F238E27FC236}">
                <a16:creationId xmlns:a16="http://schemas.microsoft.com/office/drawing/2014/main" id="{5FBF7ED8-0E5F-464E-B2D7-720F0E3C895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64" name="Rectangle 63">
            <a:extLst>
              <a:ext uri="{FF2B5EF4-FFF2-40B4-BE49-F238E27FC236}">
                <a16:creationId xmlns:a16="http://schemas.microsoft.com/office/drawing/2014/main" id="{E15A4F0A-ED47-4250-9B24-3914D5B9B216}"/>
              </a:ext>
            </a:extLst>
          </p:cNvPr>
          <p:cNvSpPr/>
          <p:nvPr/>
        </p:nvSpPr>
        <p:spPr>
          <a:xfrm>
            <a:off x="1156590" y="3552574"/>
            <a:ext cx="4025447" cy="275808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5E664503-D291-4918-8957-3EF7E0D94E26}"/>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2021683783"/>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5" name="TextBox 24">
            <a:extLst>
              <a:ext uri="{FF2B5EF4-FFF2-40B4-BE49-F238E27FC236}">
                <a16:creationId xmlns:a16="http://schemas.microsoft.com/office/drawing/2014/main" id="{4AFAE26B-7EE4-4D0D-A739-21FD23608F4E}"/>
              </a:ext>
            </a:extLst>
          </p:cNvPr>
          <p:cNvSpPr txBox="1"/>
          <p:nvPr/>
        </p:nvSpPr>
        <p:spPr>
          <a:xfrm>
            <a:off x="7877191" y="-443043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E961F24D-95A5-4A48-BB20-31046784B4CF}"/>
              </a:ext>
            </a:extLst>
          </p:cNvPr>
          <p:cNvSpPr txBox="1"/>
          <p:nvPr/>
        </p:nvSpPr>
        <p:spPr>
          <a:xfrm>
            <a:off x="7977673" y="-510095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20AE6F1E-2151-481C-9158-28193E615520}"/>
              </a:ext>
            </a:extLst>
          </p:cNvPr>
          <p:cNvSpPr/>
          <p:nvPr/>
        </p:nvSpPr>
        <p:spPr>
          <a:xfrm>
            <a:off x="3511145" y="-1550442"/>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1" name="Rectangle 20">
            <a:extLst>
              <a:ext uri="{FF2B5EF4-FFF2-40B4-BE49-F238E27FC236}">
                <a16:creationId xmlns:a16="http://schemas.microsoft.com/office/drawing/2014/main" id="{DA7A4022-F02F-4FD8-984C-FF87444B15F3}"/>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56" y="1963661"/>
            <a:ext cx="5419128" cy="4333874"/>
          </a:xfrm>
          <a:prstGeom prst="rect">
            <a:avLst/>
          </a:prstGeom>
          <a:ln>
            <a:noFill/>
          </a:ln>
          <a:effectLst>
            <a:outerShdw blurRad="190500" algn="tl" rotWithShape="0">
              <a:srgbClr val="000000">
                <a:alpha val="70000"/>
              </a:srgbClr>
            </a:outerShdw>
          </a:effectLst>
        </p:spPr>
      </p:pic>
      <p:sp>
        <p:nvSpPr>
          <p:cNvPr id="40" name="Rectangle 39">
            <a:extLst>
              <a:ext uri="{FF2B5EF4-FFF2-40B4-BE49-F238E27FC236}">
                <a16:creationId xmlns:a16="http://schemas.microsoft.com/office/drawing/2014/main" id="{B62DB852-D565-4209-83DC-ADCE02A95971}"/>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5" name="Rectangle: Rounded Corners 44">
            <a:extLst>
              <a:ext uri="{FF2B5EF4-FFF2-40B4-BE49-F238E27FC236}">
                <a16:creationId xmlns:a16="http://schemas.microsoft.com/office/drawing/2014/main" id="{DA55387E-3217-4448-8BAF-DDB4A5E50CA9}"/>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46" name="Isosceles Triangle 45">
            <a:extLst>
              <a:ext uri="{FF2B5EF4-FFF2-40B4-BE49-F238E27FC236}">
                <a16:creationId xmlns:a16="http://schemas.microsoft.com/office/drawing/2014/main" id="{35A04F4F-3B93-496E-B6E1-4D86A3328E4B}"/>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Rounded Corners 46">
            <a:extLst>
              <a:ext uri="{FF2B5EF4-FFF2-40B4-BE49-F238E27FC236}">
                <a16:creationId xmlns:a16="http://schemas.microsoft.com/office/drawing/2014/main" id="{483729C5-FC7E-46FF-BB9E-788BF427BAEB}"/>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6DADA990-A22E-4C58-9B00-F9C7C5BFC19B}"/>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49" name="Rectangle: Rounded Corners 48">
            <a:extLst>
              <a:ext uri="{FF2B5EF4-FFF2-40B4-BE49-F238E27FC236}">
                <a16:creationId xmlns:a16="http://schemas.microsoft.com/office/drawing/2014/main" id="{85433203-51CF-45ED-9ECA-04E6DBA2AD1A}"/>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50" name="Isosceles Triangle 49">
            <a:extLst>
              <a:ext uri="{FF2B5EF4-FFF2-40B4-BE49-F238E27FC236}">
                <a16:creationId xmlns:a16="http://schemas.microsoft.com/office/drawing/2014/main" id="{E26D6F23-6A1A-4488-BDDE-D8B15A4B2362}"/>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Isosceles Triangle 50">
            <a:extLst>
              <a:ext uri="{FF2B5EF4-FFF2-40B4-BE49-F238E27FC236}">
                <a16:creationId xmlns:a16="http://schemas.microsoft.com/office/drawing/2014/main" id="{0B6932D1-341A-48CE-A20E-3327FF610964}"/>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Isosceles Triangle 51">
            <a:extLst>
              <a:ext uri="{FF2B5EF4-FFF2-40B4-BE49-F238E27FC236}">
                <a16:creationId xmlns:a16="http://schemas.microsoft.com/office/drawing/2014/main" id="{DE9B870A-A996-4DF6-9EE7-E95297B24EE9}"/>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52">
            <a:extLst>
              <a:ext uri="{FF2B5EF4-FFF2-40B4-BE49-F238E27FC236}">
                <a16:creationId xmlns:a16="http://schemas.microsoft.com/office/drawing/2014/main" id="{C7340546-F3DC-4A96-9FF4-DF7AEE14B9CF}"/>
              </a:ext>
            </a:extLst>
          </p:cNvPr>
          <p:cNvSpPr/>
          <p:nvPr/>
        </p:nvSpPr>
        <p:spPr>
          <a:xfrm>
            <a:off x="1158542" y="2700882"/>
            <a:ext cx="4023496"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Germany</a:t>
            </a:r>
            <a:endParaRPr lang="en-DE" sz="1100" dirty="0"/>
          </a:p>
        </p:txBody>
      </p:sp>
      <p:sp>
        <p:nvSpPr>
          <p:cNvPr id="54" name="Rectangle 53">
            <a:extLst>
              <a:ext uri="{FF2B5EF4-FFF2-40B4-BE49-F238E27FC236}">
                <a16:creationId xmlns:a16="http://schemas.microsoft.com/office/drawing/2014/main" id="{B0F57A85-DCDF-4ED9-B051-62BE5F592260}"/>
              </a:ext>
            </a:extLst>
          </p:cNvPr>
          <p:cNvSpPr/>
          <p:nvPr/>
        </p:nvSpPr>
        <p:spPr>
          <a:xfrm>
            <a:off x="1158542" y="2940746"/>
            <a:ext cx="402349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Thailand</a:t>
            </a:r>
            <a:endParaRPr lang="en-DE" sz="1200" dirty="0"/>
          </a:p>
        </p:txBody>
      </p:sp>
      <p:pic>
        <p:nvPicPr>
          <p:cNvPr id="55" name="Picture 54">
            <a:extLst>
              <a:ext uri="{FF2B5EF4-FFF2-40B4-BE49-F238E27FC236}">
                <a16:creationId xmlns:a16="http://schemas.microsoft.com/office/drawing/2014/main" id="{F244C998-6B12-4C95-A2B0-4117AD4F1596}"/>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56" name="Rectangle: Rounded Corners 55">
            <a:extLst>
              <a:ext uri="{FF2B5EF4-FFF2-40B4-BE49-F238E27FC236}">
                <a16:creationId xmlns:a16="http://schemas.microsoft.com/office/drawing/2014/main" id="{3DDA04FA-2E8D-428D-88D8-8298EA15AE02}"/>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pic>
        <p:nvPicPr>
          <p:cNvPr id="57" name="Picture 56">
            <a:extLst>
              <a:ext uri="{FF2B5EF4-FFF2-40B4-BE49-F238E27FC236}">
                <a16:creationId xmlns:a16="http://schemas.microsoft.com/office/drawing/2014/main" id="{1FF13B5D-D909-4E77-AFC1-41E63BA8FF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2532" y="2700882"/>
            <a:ext cx="239865" cy="239865"/>
          </a:xfrm>
          <a:prstGeom prst="rect">
            <a:avLst/>
          </a:prstGeom>
          <a:ln>
            <a:noFill/>
          </a:ln>
          <a:effectLst>
            <a:outerShdw blurRad="190500" algn="tl" rotWithShape="0">
              <a:srgbClr val="000000">
                <a:alpha val="70000"/>
              </a:srgbClr>
            </a:outerShdw>
          </a:effectLst>
        </p:spPr>
      </p:pic>
      <p:pic>
        <p:nvPicPr>
          <p:cNvPr id="58" name="Picture 57">
            <a:extLst>
              <a:ext uri="{FF2B5EF4-FFF2-40B4-BE49-F238E27FC236}">
                <a16:creationId xmlns:a16="http://schemas.microsoft.com/office/drawing/2014/main" id="{1A04EE7C-2DA2-4782-9E31-8FD0EDC6E7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31016" y="2988169"/>
            <a:ext cx="183447" cy="125189"/>
          </a:xfrm>
          <a:prstGeom prst="rect">
            <a:avLst/>
          </a:prstGeom>
          <a:ln>
            <a:noFill/>
          </a:ln>
          <a:effectLst>
            <a:outerShdw blurRad="190500" algn="tl" rotWithShape="0">
              <a:srgbClr val="000000">
                <a:alpha val="70000"/>
              </a:srgbClr>
            </a:outerShdw>
          </a:effectLst>
        </p:spPr>
      </p:pic>
      <p:sp>
        <p:nvSpPr>
          <p:cNvPr id="59" name="Rectangle 58">
            <a:extLst>
              <a:ext uri="{FF2B5EF4-FFF2-40B4-BE49-F238E27FC236}">
                <a16:creationId xmlns:a16="http://schemas.microsoft.com/office/drawing/2014/main" id="{6A1EC11F-0747-46B9-9FD5-9A191018088E}"/>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Rectangle 59">
            <a:extLst>
              <a:ext uri="{FF2B5EF4-FFF2-40B4-BE49-F238E27FC236}">
                <a16:creationId xmlns:a16="http://schemas.microsoft.com/office/drawing/2014/main" id="{B77FBF80-5E18-4549-A698-4DF8F9AC1ACC}"/>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61" name="Isosceles Triangle 60">
            <a:extLst>
              <a:ext uri="{FF2B5EF4-FFF2-40B4-BE49-F238E27FC236}">
                <a16:creationId xmlns:a16="http://schemas.microsoft.com/office/drawing/2014/main" id="{67FA7EE3-A5EA-45E5-BDCB-AC71DA7B2D5B}"/>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Rectangle 61">
            <a:extLst>
              <a:ext uri="{FF2B5EF4-FFF2-40B4-BE49-F238E27FC236}">
                <a16:creationId xmlns:a16="http://schemas.microsoft.com/office/drawing/2014/main" id="{3A313CCD-ACA2-4430-B04C-A847A3FE721D}"/>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63" name="Isosceles Triangle 62">
            <a:extLst>
              <a:ext uri="{FF2B5EF4-FFF2-40B4-BE49-F238E27FC236}">
                <a16:creationId xmlns:a16="http://schemas.microsoft.com/office/drawing/2014/main" id="{C000DB3D-4C93-4244-82B4-9104CF0CE149}"/>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4" name="Rectangle 63">
            <a:extLst>
              <a:ext uri="{FF2B5EF4-FFF2-40B4-BE49-F238E27FC236}">
                <a16:creationId xmlns:a16="http://schemas.microsoft.com/office/drawing/2014/main" id="{932E2619-BAA8-466D-AADE-D99DF5205043}"/>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65" name="Picture 64">
            <a:extLst>
              <a:ext uri="{FF2B5EF4-FFF2-40B4-BE49-F238E27FC236}">
                <a16:creationId xmlns:a16="http://schemas.microsoft.com/office/drawing/2014/main" id="{9A13D56B-D662-41D1-B5AA-B55A58B834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66" name="Rectangle 65">
            <a:extLst>
              <a:ext uri="{FF2B5EF4-FFF2-40B4-BE49-F238E27FC236}">
                <a16:creationId xmlns:a16="http://schemas.microsoft.com/office/drawing/2014/main" id="{A9B59691-3EA1-4EA9-AEE2-559747BABB3D}"/>
              </a:ext>
            </a:extLst>
          </p:cNvPr>
          <p:cNvSpPr/>
          <p:nvPr/>
        </p:nvSpPr>
        <p:spPr>
          <a:xfrm>
            <a:off x="1156590" y="3552574"/>
            <a:ext cx="4025447" cy="275808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7" name="Rectangle: Rounded Corners 66">
            <a:extLst>
              <a:ext uri="{FF2B5EF4-FFF2-40B4-BE49-F238E27FC236}">
                <a16:creationId xmlns:a16="http://schemas.microsoft.com/office/drawing/2014/main" id="{AE7F3A7E-9047-47D7-91EF-80037CD61442}"/>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283435847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5" name="TextBox 24">
            <a:extLst>
              <a:ext uri="{FF2B5EF4-FFF2-40B4-BE49-F238E27FC236}">
                <a16:creationId xmlns:a16="http://schemas.microsoft.com/office/drawing/2014/main" id="{4AFAE26B-7EE4-4D0D-A739-21FD23608F4E}"/>
              </a:ext>
            </a:extLst>
          </p:cNvPr>
          <p:cNvSpPr txBox="1"/>
          <p:nvPr/>
        </p:nvSpPr>
        <p:spPr>
          <a:xfrm>
            <a:off x="7877191" y="-443043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E961F24D-95A5-4A48-BB20-31046784B4CF}"/>
              </a:ext>
            </a:extLst>
          </p:cNvPr>
          <p:cNvSpPr txBox="1"/>
          <p:nvPr/>
        </p:nvSpPr>
        <p:spPr>
          <a:xfrm>
            <a:off x="7977673" y="-510095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20AE6F1E-2151-481C-9158-28193E615520}"/>
              </a:ext>
            </a:extLst>
          </p:cNvPr>
          <p:cNvSpPr/>
          <p:nvPr/>
        </p:nvSpPr>
        <p:spPr>
          <a:xfrm>
            <a:off x="3511145" y="-1550442"/>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1" name="Rectangle 20">
            <a:extLst>
              <a:ext uri="{FF2B5EF4-FFF2-40B4-BE49-F238E27FC236}">
                <a16:creationId xmlns:a16="http://schemas.microsoft.com/office/drawing/2014/main" id="{DA7A4022-F02F-4FD8-984C-FF87444B15F3}"/>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pic>
        <p:nvPicPr>
          <p:cNvPr id="31" name="Picture 30">
            <a:extLst>
              <a:ext uri="{FF2B5EF4-FFF2-40B4-BE49-F238E27FC236}">
                <a16:creationId xmlns:a16="http://schemas.microsoft.com/office/drawing/2014/main" id="{2B792804-66E3-4E1B-8C2F-4B401E83A0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7323" y="1963661"/>
            <a:ext cx="5419128" cy="4333875"/>
          </a:xfrm>
          <a:prstGeom prst="rect">
            <a:avLst/>
          </a:prstGeom>
          <a:ln>
            <a:noFill/>
          </a:ln>
          <a:effectLst>
            <a:outerShdw blurRad="190500" algn="tl" rotWithShape="0">
              <a:srgbClr val="000000">
                <a:alpha val="70000"/>
              </a:srgbClr>
            </a:outerShdw>
          </a:effectLst>
        </p:spPr>
      </p:pic>
      <p:sp>
        <p:nvSpPr>
          <p:cNvPr id="36" name="Rectangle 35">
            <a:extLst>
              <a:ext uri="{FF2B5EF4-FFF2-40B4-BE49-F238E27FC236}">
                <a16:creationId xmlns:a16="http://schemas.microsoft.com/office/drawing/2014/main" id="{795BC2EB-58E1-475F-8577-D9ECF1F4FA9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9" name="Rectangle: Rounded Corners 38">
            <a:extLst>
              <a:ext uri="{FF2B5EF4-FFF2-40B4-BE49-F238E27FC236}">
                <a16:creationId xmlns:a16="http://schemas.microsoft.com/office/drawing/2014/main" id="{32AE710F-70AA-41E5-AC19-FA12660F77B5}"/>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40" name="Rectangle: Rounded Corners 39">
            <a:extLst>
              <a:ext uri="{FF2B5EF4-FFF2-40B4-BE49-F238E27FC236}">
                <a16:creationId xmlns:a16="http://schemas.microsoft.com/office/drawing/2014/main" id="{7D7ADEF0-A412-4603-A385-99AE0CEBAB31}"/>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43" name="Isosceles Triangle 42">
            <a:extLst>
              <a:ext uri="{FF2B5EF4-FFF2-40B4-BE49-F238E27FC236}">
                <a16:creationId xmlns:a16="http://schemas.microsoft.com/office/drawing/2014/main" id="{A1C6D265-4004-4324-82EB-B77CCD7CC63D}"/>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DE5075F3-5971-4E39-8C5C-B881847AC660}"/>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45" name="Rectangle: Rounded Corners 44">
            <a:extLst>
              <a:ext uri="{FF2B5EF4-FFF2-40B4-BE49-F238E27FC236}">
                <a16:creationId xmlns:a16="http://schemas.microsoft.com/office/drawing/2014/main" id="{5EFE261F-E73B-4570-B7C7-02C0FAF06BD4}"/>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46" name="Isosceles Triangle 45">
            <a:extLst>
              <a:ext uri="{FF2B5EF4-FFF2-40B4-BE49-F238E27FC236}">
                <a16:creationId xmlns:a16="http://schemas.microsoft.com/office/drawing/2014/main" id="{508C8A9B-1FC5-491A-8179-1A30FA449D5E}"/>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46">
            <a:extLst>
              <a:ext uri="{FF2B5EF4-FFF2-40B4-BE49-F238E27FC236}">
                <a16:creationId xmlns:a16="http://schemas.microsoft.com/office/drawing/2014/main" id="{53E855F9-12B6-4DDB-9157-C7B2BBCF27A6}"/>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245DAE25-1E60-4109-BEA6-7838EE7FFC9E}"/>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9" name="Isosceles Triangle 48">
            <a:extLst>
              <a:ext uri="{FF2B5EF4-FFF2-40B4-BE49-F238E27FC236}">
                <a16:creationId xmlns:a16="http://schemas.microsoft.com/office/drawing/2014/main" id="{3A2EA170-270E-4353-97BB-700DF0BAA9CD}"/>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56AE6C3D-D6D6-4404-9E20-64787B40E7A8}"/>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51" name="Isosceles Triangle 50">
            <a:extLst>
              <a:ext uri="{FF2B5EF4-FFF2-40B4-BE49-F238E27FC236}">
                <a16:creationId xmlns:a16="http://schemas.microsoft.com/office/drawing/2014/main" id="{FFD65D7E-EFA4-4F6A-AA0A-9948A77385CA}"/>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760C39E7-4C23-461A-B3FB-2D229DAF4214}"/>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3" name="Picture 52">
            <a:extLst>
              <a:ext uri="{FF2B5EF4-FFF2-40B4-BE49-F238E27FC236}">
                <a16:creationId xmlns:a16="http://schemas.microsoft.com/office/drawing/2014/main" id="{1E66164B-BD01-428D-AFE9-1A472BE735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4" name="Rectangle 53">
            <a:extLst>
              <a:ext uri="{FF2B5EF4-FFF2-40B4-BE49-F238E27FC236}">
                <a16:creationId xmlns:a16="http://schemas.microsoft.com/office/drawing/2014/main" id="{87976E81-5F98-465F-BD9E-D5CA9FC59CED}"/>
              </a:ext>
            </a:extLst>
          </p:cNvPr>
          <p:cNvSpPr/>
          <p:nvPr/>
        </p:nvSpPr>
        <p:spPr>
          <a:xfrm>
            <a:off x="1156590" y="3552574"/>
            <a:ext cx="4025447" cy="275808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Rectangle: Rounded Corners 54">
            <a:extLst>
              <a:ext uri="{FF2B5EF4-FFF2-40B4-BE49-F238E27FC236}">
                <a16:creationId xmlns:a16="http://schemas.microsoft.com/office/drawing/2014/main" id="{6BFF5FFB-57DA-4095-BED9-6E66E85BD57C}"/>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1667041274"/>
      </p:ext>
    </p:extLst>
  </p:cSld>
  <p:clrMapOvr>
    <a:masterClrMapping/>
  </p:clrMapOvr>
  <p:transition spd="slow" advClick="0" advTm="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7" name="Picture 26">
            <a:extLst>
              <a:ext uri="{FF2B5EF4-FFF2-40B4-BE49-F238E27FC236}">
                <a16:creationId xmlns:a16="http://schemas.microsoft.com/office/drawing/2014/main" id="{E8CAC9A7-1EC9-4A97-881E-E9D0325F2C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7323" y="1963661"/>
            <a:ext cx="5419128" cy="4333875"/>
          </a:xfrm>
          <a:prstGeom prst="rect">
            <a:avLst/>
          </a:prstGeom>
          <a:ln>
            <a:noFill/>
          </a:ln>
          <a:effectLst>
            <a:outerShdw blurRad="190500" algn="tl" rotWithShape="0">
              <a:srgbClr val="000000">
                <a:alpha val="70000"/>
              </a:srgbClr>
            </a:outerShdw>
          </a:effectLst>
        </p:spPr>
      </p:pic>
      <p:sp>
        <p:nvSpPr>
          <p:cNvPr id="21" name="Rectangle 20">
            <a:extLst>
              <a:ext uri="{FF2B5EF4-FFF2-40B4-BE49-F238E27FC236}">
                <a16:creationId xmlns:a16="http://schemas.microsoft.com/office/drawing/2014/main" id="{2663D3C1-11B0-4D97-B222-9A667022155E}"/>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10CEF742-70CA-4443-AC54-DAF01BA4624C}"/>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28C2EE78-1508-4123-A061-0969C2F81DF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8" name="Rectangle 27">
            <a:extLst>
              <a:ext uri="{FF2B5EF4-FFF2-40B4-BE49-F238E27FC236}">
                <a16:creationId xmlns:a16="http://schemas.microsoft.com/office/drawing/2014/main" id="{B222F115-83FD-40FC-B78A-DE4E058B4BB4}"/>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5" name="Rectangle 24">
            <a:extLst>
              <a:ext uri="{FF2B5EF4-FFF2-40B4-BE49-F238E27FC236}">
                <a16:creationId xmlns:a16="http://schemas.microsoft.com/office/drawing/2014/main" id="{40B81A56-6780-42FD-A428-2DC4A9687199}"/>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6" name="Rectangle: Rounded Corners 25">
            <a:extLst>
              <a:ext uri="{FF2B5EF4-FFF2-40B4-BE49-F238E27FC236}">
                <a16:creationId xmlns:a16="http://schemas.microsoft.com/office/drawing/2014/main" id="{0354355C-7D74-46C7-9653-CBF967B340B7}"/>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8" name="Rectangle: Rounded Corners 37">
            <a:extLst>
              <a:ext uri="{FF2B5EF4-FFF2-40B4-BE49-F238E27FC236}">
                <a16:creationId xmlns:a16="http://schemas.microsoft.com/office/drawing/2014/main" id="{07C3D60F-2B7F-43F4-88DB-E361A76C16AE}"/>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39" name="Isosceles Triangle 38">
            <a:extLst>
              <a:ext uri="{FF2B5EF4-FFF2-40B4-BE49-F238E27FC236}">
                <a16:creationId xmlns:a16="http://schemas.microsoft.com/office/drawing/2014/main" id="{81C61B0C-A40D-483D-A9D1-F31678992449}"/>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0" name="Picture 39">
            <a:extLst>
              <a:ext uri="{FF2B5EF4-FFF2-40B4-BE49-F238E27FC236}">
                <a16:creationId xmlns:a16="http://schemas.microsoft.com/office/drawing/2014/main" id="{9822B32E-FD02-4DAF-BD1A-34740876097F}"/>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43" name="Rectangle: Rounded Corners 42">
            <a:extLst>
              <a:ext uri="{FF2B5EF4-FFF2-40B4-BE49-F238E27FC236}">
                <a16:creationId xmlns:a16="http://schemas.microsoft.com/office/drawing/2014/main" id="{384EF711-E7F0-4B5D-84AA-FA75DD0E0D43}"/>
              </a:ext>
            </a:extLst>
          </p:cNvPr>
          <p:cNvSpPr/>
          <p:nvPr/>
        </p:nvSpPr>
        <p:spPr>
          <a:xfrm>
            <a:off x="1158542" y="2814272"/>
            <a:ext cx="4023496"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44" name="Isosceles Triangle 43">
            <a:extLst>
              <a:ext uri="{FF2B5EF4-FFF2-40B4-BE49-F238E27FC236}">
                <a16:creationId xmlns:a16="http://schemas.microsoft.com/office/drawing/2014/main" id="{DD54B4A0-64CB-499F-92BA-ABDE62FF5F33}"/>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Rectangle 44">
            <a:extLst>
              <a:ext uri="{FF2B5EF4-FFF2-40B4-BE49-F238E27FC236}">
                <a16:creationId xmlns:a16="http://schemas.microsoft.com/office/drawing/2014/main" id="{C95FD81C-B688-44A1-9A9B-C848E79C6A06}"/>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45">
            <a:extLst>
              <a:ext uri="{FF2B5EF4-FFF2-40B4-BE49-F238E27FC236}">
                <a16:creationId xmlns:a16="http://schemas.microsoft.com/office/drawing/2014/main" id="{8E89C4D1-AB3D-490A-B089-1FE14257DBE8}"/>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7" name="Isosceles Triangle 46">
            <a:extLst>
              <a:ext uri="{FF2B5EF4-FFF2-40B4-BE49-F238E27FC236}">
                <a16:creationId xmlns:a16="http://schemas.microsoft.com/office/drawing/2014/main" id="{F736078A-0998-40AB-AEE8-E31DBFB06298}"/>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773031D7-79E4-4B7E-9E0E-56630536ECA9}"/>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9" name="Isosceles Triangle 48">
            <a:extLst>
              <a:ext uri="{FF2B5EF4-FFF2-40B4-BE49-F238E27FC236}">
                <a16:creationId xmlns:a16="http://schemas.microsoft.com/office/drawing/2014/main" id="{C0471021-D394-400B-BBEE-03C9FE223978}"/>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CCB5794E-D256-442A-B576-8679869E95C7}"/>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1" name="Picture 50">
            <a:extLst>
              <a:ext uri="{FF2B5EF4-FFF2-40B4-BE49-F238E27FC236}">
                <a16:creationId xmlns:a16="http://schemas.microsoft.com/office/drawing/2014/main" id="{CA5665FE-5094-4F2E-B0BC-51A0584A54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2" name="Rectangle 51">
            <a:extLst>
              <a:ext uri="{FF2B5EF4-FFF2-40B4-BE49-F238E27FC236}">
                <a16:creationId xmlns:a16="http://schemas.microsoft.com/office/drawing/2014/main" id="{A45DCE2B-F9C2-4157-8A67-7B1AB0722C9C}"/>
              </a:ext>
            </a:extLst>
          </p:cNvPr>
          <p:cNvSpPr/>
          <p:nvPr/>
        </p:nvSpPr>
        <p:spPr>
          <a:xfrm>
            <a:off x="1156590" y="3552574"/>
            <a:ext cx="4025447" cy="275808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2EE7ED8B-BBED-4E37-9454-825E46C80B0D}"/>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772622751"/>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31" name="Rectangle 30">
            <a:extLst>
              <a:ext uri="{FF2B5EF4-FFF2-40B4-BE49-F238E27FC236}">
                <a16:creationId xmlns:a16="http://schemas.microsoft.com/office/drawing/2014/main" id="{0E3CB33D-0953-430E-8E69-F4603F119631}"/>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5" name="Picture 24">
            <a:extLst>
              <a:ext uri="{FF2B5EF4-FFF2-40B4-BE49-F238E27FC236}">
                <a16:creationId xmlns:a16="http://schemas.microsoft.com/office/drawing/2014/main" id="{61280AE5-E15F-4006-B558-56E4275E5E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7323" y="1963661"/>
            <a:ext cx="5419128" cy="4333875"/>
          </a:xfrm>
          <a:prstGeom prst="rect">
            <a:avLst/>
          </a:prstGeom>
          <a:ln>
            <a:noFill/>
          </a:ln>
          <a:effectLst>
            <a:outerShdw blurRad="190500" algn="tl" rotWithShape="0">
              <a:srgbClr val="000000">
                <a:alpha val="70000"/>
              </a:srgbClr>
            </a:outerShdw>
          </a:effectLst>
        </p:spPr>
      </p:pic>
      <p:sp>
        <p:nvSpPr>
          <p:cNvPr id="21" name="Rectangle 20">
            <a:extLst>
              <a:ext uri="{FF2B5EF4-FFF2-40B4-BE49-F238E27FC236}">
                <a16:creationId xmlns:a16="http://schemas.microsoft.com/office/drawing/2014/main" id="{1B174D9F-09C5-4B7E-8F97-74E5848891B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8EC525A1-2AAC-4639-B8FE-B4F7839448B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B165044E-4A79-4BBA-A6D6-EB2832C6E7D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4" name="Rectangle 33">
            <a:extLst>
              <a:ext uri="{FF2B5EF4-FFF2-40B4-BE49-F238E27FC236}">
                <a16:creationId xmlns:a16="http://schemas.microsoft.com/office/drawing/2014/main" id="{43F022C3-72F8-4976-AA94-EC18580EFAAA}"/>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6" name="Rectangle 25">
            <a:extLst>
              <a:ext uri="{FF2B5EF4-FFF2-40B4-BE49-F238E27FC236}">
                <a16:creationId xmlns:a16="http://schemas.microsoft.com/office/drawing/2014/main" id="{4EDA7674-C73C-4BB8-A72A-719FF2A0BE8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7" name="Rectangle 26">
            <a:extLst>
              <a:ext uri="{FF2B5EF4-FFF2-40B4-BE49-F238E27FC236}">
                <a16:creationId xmlns:a16="http://schemas.microsoft.com/office/drawing/2014/main" id="{5C325020-5AA9-44DA-BAF5-22E92B894DC6}"/>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ectangle 27">
            <a:extLst>
              <a:ext uri="{FF2B5EF4-FFF2-40B4-BE49-F238E27FC236}">
                <a16:creationId xmlns:a16="http://schemas.microsoft.com/office/drawing/2014/main" id="{A3CCD01A-1CF6-44FC-90AD-3FFB36ADE4DD}"/>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29" name="Isosceles Triangle 28">
            <a:extLst>
              <a:ext uri="{FF2B5EF4-FFF2-40B4-BE49-F238E27FC236}">
                <a16:creationId xmlns:a16="http://schemas.microsoft.com/office/drawing/2014/main" id="{3DC8D9B2-9664-430C-BC81-F4A6AB354E4E}"/>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D76EE3E8-2987-4762-95D2-9DB501128C89}"/>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8" name="Isosceles Triangle 47">
            <a:extLst>
              <a:ext uri="{FF2B5EF4-FFF2-40B4-BE49-F238E27FC236}">
                <a16:creationId xmlns:a16="http://schemas.microsoft.com/office/drawing/2014/main" id="{C3AA0F08-3572-41F0-9226-6A5D6B4BA94F}"/>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Rectangle 48">
            <a:extLst>
              <a:ext uri="{FF2B5EF4-FFF2-40B4-BE49-F238E27FC236}">
                <a16:creationId xmlns:a16="http://schemas.microsoft.com/office/drawing/2014/main" id="{EF38E873-38E1-412A-92F7-EA6CEC6B13D3}"/>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0" name="Picture 49">
            <a:extLst>
              <a:ext uri="{FF2B5EF4-FFF2-40B4-BE49-F238E27FC236}">
                <a16:creationId xmlns:a16="http://schemas.microsoft.com/office/drawing/2014/main" id="{68F2FCE7-9500-49B6-B225-4210B14D09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1" name="Rectangle 50">
            <a:extLst>
              <a:ext uri="{FF2B5EF4-FFF2-40B4-BE49-F238E27FC236}">
                <a16:creationId xmlns:a16="http://schemas.microsoft.com/office/drawing/2014/main" id="{D0DB985A-5539-4E51-81E1-C542954B3B47}"/>
              </a:ext>
            </a:extLst>
          </p:cNvPr>
          <p:cNvSpPr/>
          <p:nvPr/>
        </p:nvSpPr>
        <p:spPr>
          <a:xfrm>
            <a:off x="1156590" y="3552574"/>
            <a:ext cx="4025447" cy="275808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Rounded Corners 51">
            <a:extLst>
              <a:ext uri="{FF2B5EF4-FFF2-40B4-BE49-F238E27FC236}">
                <a16:creationId xmlns:a16="http://schemas.microsoft.com/office/drawing/2014/main" id="{94295243-BD87-4048-A4C4-91188F407BFB}"/>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53" name="Rectangle: Rounded Corners 52">
            <a:extLst>
              <a:ext uri="{FF2B5EF4-FFF2-40B4-BE49-F238E27FC236}">
                <a16:creationId xmlns:a16="http://schemas.microsoft.com/office/drawing/2014/main" id="{830A4DCD-6C89-41A0-807C-19AB88AF6AB0}"/>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54" name="Isosceles Triangle 53">
            <a:extLst>
              <a:ext uri="{FF2B5EF4-FFF2-40B4-BE49-F238E27FC236}">
                <a16:creationId xmlns:a16="http://schemas.microsoft.com/office/drawing/2014/main" id="{9C5FC7B4-A092-4E4B-A55B-A40EBB630DDE}"/>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5" name="Picture 54">
            <a:extLst>
              <a:ext uri="{FF2B5EF4-FFF2-40B4-BE49-F238E27FC236}">
                <a16:creationId xmlns:a16="http://schemas.microsoft.com/office/drawing/2014/main" id="{478BB6C2-3624-4F59-A7C7-0A96A3D7B0B0}"/>
              </a:ext>
            </a:extLst>
          </p:cNvPr>
          <p:cNvPicPr>
            <a:picLocks noChangeAspect="1"/>
          </p:cNvPicPr>
          <p:nvPr/>
        </p:nvPicPr>
        <p:blipFill>
          <a:blip r:embed="rId8">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56" name="Rectangle: Rounded Corners 55">
            <a:extLst>
              <a:ext uri="{FF2B5EF4-FFF2-40B4-BE49-F238E27FC236}">
                <a16:creationId xmlns:a16="http://schemas.microsoft.com/office/drawing/2014/main" id="{BD8F0392-4BF5-4127-9BE4-768F72894B72}"/>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7" name="Isosceles Triangle 56">
            <a:extLst>
              <a:ext uri="{FF2B5EF4-FFF2-40B4-BE49-F238E27FC236}">
                <a16:creationId xmlns:a16="http://schemas.microsoft.com/office/drawing/2014/main" id="{AB8568DD-D9CB-4DAD-AB5E-D32BA50A74CF}"/>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8" name="Rectangle 57">
            <a:extLst>
              <a:ext uri="{FF2B5EF4-FFF2-40B4-BE49-F238E27FC236}">
                <a16:creationId xmlns:a16="http://schemas.microsoft.com/office/drawing/2014/main" id="{4E30D403-EB3F-4A05-B2AA-7B6270CA7056}"/>
              </a:ext>
            </a:extLst>
          </p:cNvPr>
          <p:cNvSpPr/>
          <p:nvPr/>
        </p:nvSpPr>
        <p:spPr>
          <a:xfrm>
            <a:off x="1158541" y="3126001"/>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Berlin</a:t>
            </a:r>
            <a:endParaRPr lang="en-DE" sz="1100" dirty="0"/>
          </a:p>
        </p:txBody>
      </p:sp>
      <p:sp>
        <p:nvSpPr>
          <p:cNvPr id="59" name="Rectangle 58">
            <a:extLst>
              <a:ext uri="{FF2B5EF4-FFF2-40B4-BE49-F238E27FC236}">
                <a16:creationId xmlns:a16="http://schemas.microsoft.com/office/drawing/2014/main" id="{6F60952A-E5F8-469C-930B-ED7CB09096ED}"/>
              </a:ext>
            </a:extLst>
          </p:cNvPr>
          <p:cNvSpPr/>
          <p:nvPr/>
        </p:nvSpPr>
        <p:spPr>
          <a:xfrm>
            <a:off x="1158541" y="3365865"/>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Hamburg</a:t>
            </a:r>
            <a:endParaRPr lang="en-DE" sz="1200" dirty="0"/>
          </a:p>
        </p:txBody>
      </p:sp>
      <p:sp>
        <p:nvSpPr>
          <p:cNvPr id="60" name="Rectangle 59">
            <a:extLst>
              <a:ext uri="{FF2B5EF4-FFF2-40B4-BE49-F238E27FC236}">
                <a16:creationId xmlns:a16="http://schemas.microsoft.com/office/drawing/2014/main" id="{3DF93020-8FC9-4D9C-B901-B504A1427A03}"/>
              </a:ext>
            </a:extLst>
          </p:cNvPr>
          <p:cNvSpPr/>
          <p:nvPr/>
        </p:nvSpPr>
        <p:spPr>
          <a:xfrm>
            <a:off x="1158541" y="3605730"/>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Stuttgard</a:t>
            </a:r>
            <a:endParaRPr lang="en-DE" sz="1200" dirty="0"/>
          </a:p>
        </p:txBody>
      </p:sp>
      <p:sp>
        <p:nvSpPr>
          <p:cNvPr id="61" name="Rectangle: Rounded Corners 60">
            <a:extLst>
              <a:ext uri="{FF2B5EF4-FFF2-40B4-BE49-F238E27FC236}">
                <a16:creationId xmlns:a16="http://schemas.microsoft.com/office/drawing/2014/main" id="{CBF4726B-E606-43E6-A30C-67EFA5BD33D1}"/>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147003944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5" name="Rectangle 24">
            <a:extLst>
              <a:ext uri="{FF2B5EF4-FFF2-40B4-BE49-F238E27FC236}">
                <a16:creationId xmlns:a16="http://schemas.microsoft.com/office/drawing/2014/main" id="{7FF63EED-99CC-4D95-9A8A-000F5496DDDF}"/>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8" name="Picture 27">
            <a:extLst>
              <a:ext uri="{FF2B5EF4-FFF2-40B4-BE49-F238E27FC236}">
                <a16:creationId xmlns:a16="http://schemas.microsoft.com/office/drawing/2014/main" id="{27C478C6-E7CC-4F2B-A065-7D38BEC6E4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7323" y="1963661"/>
            <a:ext cx="5419128" cy="4333875"/>
          </a:xfrm>
          <a:prstGeom prst="rect">
            <a:avLst/>
          </a:prstGeom>
          <a:ln>
            <a:noFill/>
          </a:ln>
          <a:effectLst>
            <a:outerShdw blurRad="190500" algn="tl" rotWithShape="0">
              <a:srgbClr val="000000">
                <a:alpha val="70000"/>
              </a:srgbClr>
            </a:outerShdw>
          </a:effectLst>
        </p:spPr>
      </p:pic>
      <p:sp>
        <p:nvSpPr>
          <p:cNvPr id="21" name="Rectangle 20">
            <a:extLst>
              <a:ext uri="{FF2B5EF4-FFF2-40B4-BE49-F238E27FC236}">
                <a16:creationId xmlns:a16="http://schemas.microsoft.com/office/drawing/2014/main" id="{9A1731AC-0BAE-4C94-81E0-66A9F489244B}"/>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59D70390-BA6A-4FAE-9EBA-A665D2757F9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D51DC403-4355-4277-BA85-03C252553AA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6" name="Rectangle 25">
            <a:extLst>
              <a:ext uri="{FF2B5EF4-FFF2-40B4-BE49-F238E27FC236}">
                <a16:creationId xmlns:a16="http://schemas.microsoft.com/office/drawing/2014/main" id="{2B9417B2-E685-4F4A-BF8F-AFC61A5E0544}"/>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FDF59B55-DD42-4DE1-A89B-F8ECEEF2BE5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9" name="Rectangle 28">
            <a:extLst>
              <a:ext uri="{FF2B5EF4-FFF2-40B4-BE49-F238E27FC236}">
                <a16:creationId xmlns:a16="http://schemas.microsoft.com/office/drawing/2014/main" id="{4DC42E9B-98DE-4389-8451-C8C088D5ECA7}"/>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0" name="Rectangle 29">
            <a:extLst>
              <a:ext uri="{FF2B5EF4-FFF2-40B4-BE49-F238E27FC236}">
                <a16:creationId xmlns:a16="http://schemas.microsoft.com/office/drawing/2014/main" id="{FA5F5583-0519-47C3-9BCF-E5DA0644DBA7}"/>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1" name="Isosceles Triangle 30">
            <a:extLst>
              <a:ext uri="{FF2B5EF4-FFF2-40B4-BE49-F238E27FC236}">
                <a16:creationId xmlns:a16="http://schemas.microsoft.com/office/drawing/2014/main" id="{D3F960BE-D3D6-49B2-9163-E054902CD7BE}"/>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32">
            <a:extLst>
              <a:ext uri="{FF2B5EF4-FFF2-40B4-BE49-F238E27FC236}">
                <a16:creationId xmlns:a16="http://schemas.microsoft.com/office/drawing/2014/main" id="{95E1BCE4-A9B0-4447-AD5C-B2540C61F4D3}"/>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4" name="Isosceles Triangle 33">
            <a:extLst>
              <a:ext uri="{FF2B5EF4-FFF2-40B4-BE49-F238E27FC236}">
                <a16:creationId xmlns:a16="http://schemas.microsoft.com/office/drawing/2014/main" id="{8A31FE0D-2327-4C2D-B0FA-D391E43880B8}"/>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C14E3693-D375-4CE1-8C46-4A4284A3B528}"/>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7">
            <a:extLst>
              <a:ext uri="{FF2B5EF4-FFF2-40B4-BE49-F238E27FC236}">
                <a16:creationId xmlns:a16="http://schemas.microsoft.com/office/drawing/2014/main" id="{65674BB4-9439-4236-8CBC-3F6DB58A136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49" name="Rectangle 48">
            <a:extLst>
              <a:ext uri="{FF2B5EF4-FFF2-40B4-BE49-F238E27FC236}">
                <a16:creationId xmlns:a16="http://schemas.microsoft.com/office/drawing/2014/main" id="{54A716F6-6B8F-47C2-A3F0-86DA44D927D7}"/>
              </a:ext>
            </a:extLst>
          </p:cNvPr>
          <p:cNvSpPr/>
          <p:nvPr/>
        </p:nvSpPr>
        <p:spPr>
          <a:xfrm>
            <a:off x="1156590" y="3552574"/>
            <a:ext cx="4025447" cy="275808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829E61C5-0F0B-427C-B9C0-5832FF747BE0}"/>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51" name="Rectangle: Rounded Corners 50">
            <a:extLst>
              <a:ext uri="{FF2B5EF4-FFF2-40B4-BE49-F238E27FC236}">
                <a16:creationId xmlns:a16="http://schemas.microsoft.com/office/drawing/2014/main" id="{A0DE56CE-D24C-4680-ABD7-E4B69ADBA325}"/>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6C34FE4F-5456-404B-9371-BA8BE8A1B4C9}"/>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3" name="Picture 52">
            <a:extLst>
              <a:ext uri="{FF2B5EF4-FFF2-40B4-BE49-F238E27FC236}">
                <a16:creationId xmlns:a16="http://schemas.microsoft.com/office/drawing/2014/main" id="{3F22DB3E-F2D9-4F60-9E44-063EE654E27C}"/>
              </a:ext>
            </a:extLst>
          </p:cNvPr>
          <p:cNvPicPr>
            <a:picLocks noChangeAspect="1"/>
          </p:cNvPicPr>
          <p:nvPr/>
        </p:nvPicPr>
        <p:blipFill>
          <a:blip r:embed="rId8">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54" name="Rectangle: Rounded Corners 53">
            <a:extLst>
              <a:ext uri="{FF2B5EF4-FFF2-40B4-BE49-F238E27FC236}">
                <a16:creationId xmlns:a16="http://schemas.microsoft.com/office/drawing/2014/main" id="{398FC0B5-DC18-440D-B90F-6EFDB576EE97}"/>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5" name="Isosceles Triangle 54">
            <a:extLst>
              <a:ext uri="{FF2B5EF4-FFF2-40B4-BE49-F238E27FC236}">
                <a16:creationId xmlns:a16="http://schemas.microsoft.com/office/drawing/2014/main" id="{39641438-295C-4B16-B4FA-02EC5ECED969}"/>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6" name="Rectangle 55">
            <a:extLst>
              <a:ext uri="{FF2B5EF4-FFF2-40B4-BE49-F238E27FC236}">
                <a16:creationId xmlns:a16="http://schemas.microsoft.com/office/drawing/2014/main" id="{1A9E7D10-D1A3-49B4-BC06-BBA49F4A0B0C}"/>
              </a:ext>
            </a:extLst>
          </p:cNvPr>
          <p:cNvSpPr/>
          <p:nvPr/>
        </p:nvSpPr>
        <p:spPr>
          <a:xfrm>
            <a:off x="1158541" y="3126001"/>
            <a:ext cx="4021545"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Berlin</a:t>
            </a:r>
            <a:endParaRPr lang="en-DE" sz="1100" dirty="0"/>
          </a:p>
        </p:txBody>
      </p:sp>
      <p:sp>
        <p:nvSpPr>
          <p:cNvPr id="57" name="Rectangle 56">
            <a:extLst>
              <a:ext uri="{FF2B5EF4-FFF2-40B4-BE49-F238E27FC236}">
                <a16:creationId xmlns:a16="http://schemas.microsoft.com/office/drawing/2014/main" id="{162440C2-E1CB-4A5A-B5E2-8C07EC816C64}"/>
              </a:ext>
            </a:extLst>
          </p:cNvPr>
          <p:cNvSpPr/>
          <p:nvPr/>
        </p:nvSpPr>
        <p:spPr>
          <a:xfrm>
            <a:off x="1158541" y="3365865"/>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Hamburg</a:t>
            </a:r>
            <a:endParaRPr lang="en-DE" sz="1200" dirty="0"/>
          </a:p>
        </p:txBody>
      </p:sp>
      <p:sp>
        <p:nvSpPr>
          <p:cNvPr id="58" name="Rectangle 57">
            <a:extLst>
              <a:ext uri="{FF2B5EF4-FFF2-40B4-BE49-F238E27FC236}">
                <a16:creationId xmlns:a16="http://schemas.microsoft.com/office/drawing/2014/main" id="{F2DF7301-D93C-4251-808B-3FD0F20BFF04}"/>
              </a:ext>
            </a:extLst>
          </p:cNvPr>
          <p:cNvSpPr/>
          <p:nvPr/>
        </p:nvSpPr>
        <p:spPr>
          <a:xfrm>
            <a:off x="1158541" y="3605730"/>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Stuttgard</a:t>
            </a:r>
            <a:endParaRPr lang="en-DE" sz="1200" dirty="0"/>
          </a:p>
        </p:txBody>
      </p:sp>
      <p:sp>
        <p:nvSpPr>
          <p:cNvPr id="59" name="Rectangle: Rounded Corners 58">
            <a:extLst>
              <a:ext uri="{FF2B5EF4-FFF2-40B4-BE49-F238E27FC236}">
                <a16:creationId xmlns:a16="http://schemas.microsoft.com/office/drawing/2014/main" id="{88DCBF4D-46DA-4392-95EC-A6C8B44644E8}"/>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398714487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30" name="Rectangle 29">
            <a:extLst>
              <a:ext uri="{FF2B5EF4-FFF2-40B4-BE49-F238E27FC236}">
                <a16:creationId xmlns:a16="http://schemas.microsoft.com/office/drawing/2014/main" id="{3A12EBEC-D327-42A2-BDA1-929895C1469B}"/>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5" name="Picture 24">
            <a:extLst>
              <a:ext uri="{FF2B5EF4-FFF2-40B4-BE49-F238E27FC236}">
                <a16:creationId xmlns:a16="http://schemas.microsoft.com/office/drawing/2014/main" id="{14A4CFE7-E7AF-4008-AF64-5633A9D3A1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7323" y="1963661"/>
            <a:ext cx="5419128" cy="4333875"/>
          </a:xfrm>
          <a:prstGeom prst="rect">
            <a:avLst/>
          </a:prstGeom>
          <a:ln>
            <a:noFill/>
          </a:ln>
          <a:effectLst>
            <a:outerShdw blurRad="190500" algn="tl" rotWithShape="0">
              <a:srgbClr val="000000">
                <a:alpha val="70000"/>
              </a:srgbClr>
            </a:outerShdw>
          </a:effectLst>
        </p:spPr>
      </p:pic>
      <p:sp>
        <p:nvSpPr>
          <p:cNvPr id="20" name="Rectangle 19">
            <a:extLst>
              <a:ext uri="{FF2B5EF4-FFF2-40B4-BE49-F238E27FC236}">
                <a16:creationId xmlns:a16="http://schemas.microsoft.com/office/drawing/2014/main" id="{544A5E0C-BBAB-49D1-8747-FB35CCCFD766}"/>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1" name="Rectangle 20">
            <a:extLst>
              <a:ext uri="{FF2B5EF4-FFF2-40B4-BE49-F238E27FC236}">
                <a16:creationId xmlns:a16="http://schemas.microsoft.com/office/drawing/2014/main" id="{F5B8871E-D5FF-4214-A373-63674E3240A2}"/>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71BD47C-61CC-46F1-96E3-637EC8B8C56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4" name="Rectangle 23">
            <a:extLst>
              <a:ext uri="{FF2B5EF4-FFF2-40B4-BE49-F238E27FC236}">
                <a16:creationId xmlns:a16="http://schemas.microsoft.com/office/drawing/2014/main" id="{A620FB3F-A2E4-414B-BEAC-A43F96B1646E}"/>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6" name="Rectangle 25">
            <a:extLst>
              <a:ext uri="{FF2B5EF4-FFF2-40B4-BE49-F238E27FC236}">
                <a16:creationId xmlns:a16="http://schemas.microsoft.com/office/drawing/2014/main" id="{BD1690D7-B5A7-4E07-B0E4-F0CD538C3EC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8" name="Rectangle: Rounded Corners 27">
            <a:extLst>
              <a:ext uri="{FF2B5EF4-FFF2-40B4-BE49-F238E27FC236}">
                <a16:creationId xmlns:a16="http://schemas.microsoft.com/office/drawing/2014/main" id="{783A6AB3-E502-4254-9CB5-453EE515BE31}"/>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29" name="Rectangle: Rounded Corners 28">
            <a:extLst>
              <a:ext uri="{FF2B5EF4-FFF2-40B4-BE49-F238E27FC236}">
                <a16:creationId xmlns:a16="http://schemas.microsoft.com/office/drawing/2014/main" id="{D84D849F-E06B-497D-8A9D-AFEE6F447D76}"/>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39" name="Isosceles Triangle 38">
            <a:extLst>
              <a:ext uri="{FF2B5EF4-FFF2-40B4-BE49-F238E27FC236}">
                <a16:creationId xmlns:a16="http://schemas.microsoft.com/office/drawing/2014/main" id="{FE6BEDAE-D659-4F5E-B4B4-35D3698F6C97}"/>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0" name="Picture 39">
            <a:extLst>
              <a:ext uri="{FF2B5EF4-FFF2-40B4-BE49-F238E27FC236}">
                <a16:creationId xmlns:a16="http://schemas.microsoft.com/office/drawing/2014/main" id="{B56CA84C-672F-44C7-A086-9620A11D61B1}"/>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42" name="Rectangle: Rounded Corners 41">
            <a:extLst>
              <a:ext uri="{FF2B5EF4-FFF2-40B4-BE49-F238E27FC236}">
                <a16:creationId xmlns:a16="http://schemas.microsoft.com/office/drawing/2014/main" id="{557BE864-94DC-40A5-AEC5-65D7D790CD01}"/>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43" name="Isosceles Triangle 42">
            <a:extLst>
              <a:ext uri="{FF2B5EF4-FFF2-40B4-BE49-F238E27FC236}">
                <a16:creationId xmlns:a16="http://schemas.microsoft.com/office/drawing/2014/main" id="{1C5DA6CE-A319-4C63-B8B5-6C4C14495BDB}"/>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Rectangle 43">
            <a:extLst>
              <a:ext uri="{FF2B5EF4-FFF2-40B4-BE49-F238E27FC236}">
                <a16:creationId xmlns:a16="http://schemas.microsoft.com/office/drawing/2014/main" id="{CA855B53-1EBB-4406-8388-1A556B095B41}"/>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Rectangle 44">
            <a:extLst>
              <a:ext uri="{FF2B5EF4-FFF2-40B4-BE49-F238E27FC236}">
                <a16:creationId xmlns:a16="http://schemas.microsoft.com/office/drawing/2014/main" id="{5CD02A7A-F66C-4C94-BC8B-E1D43D260C1A}"/>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6" name="Isosceles Triangle 45">
            <a:extLst>
              <a:ext uri="{FF2B5EF4-FFF2-40B4-BE49-F238E27FC236}">
                <a16:creationId xmlns:a16="http://schemas.microsoft.com/office/drawing/2014/main" id="{05C4727A-D291-4DA2-9A5A-8D35BF194B6A}"/>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46">
            <a:extLst>
              <a:ext uri="{FF2B5EF4-FFF2-40B4-BE49-F238E27FC236}">
                <a16:creationId xmlns:a16="http://schemas.microsoft.com/office/drawing/2014/main" id="{EA3ECAF8-05FC-49F3-968D-1FA0015055FB}"/>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8" name="Isosceles Triangle 47">
            <a:extLst>
              <a:ext uri="{FF2B5EF4-FFF2-40B4-BE49-F238E27FC236}">
                <a16:creationId xmlns:a16="http://schemas.microsoft.com/office/drawing/2014/main" id="{40736C26-739C-4AEE-89C4-9E3A7D497BD9}"/>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9" name="Rectangle 48">
            <a:extLst>
              <a:ext uri="{FF2B5EF4-FFF2-40B4-BE49-F238E27FC236}">
                <a16:creationId xmlns:a16="http://schemas.microsoft.com/office/drawing/2014/main" id="{74601F5F-D8EF-4E3A-ABB7-C313F710F933}"/>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0" name="Picture 49">
            <a:extLst>
              <a:ext uri="{FF2B5EF4-FFF2-40B4-BE49-F238E27FC236}">
                <a16:creationId xmlns:a16="http://schemas.microsoft.com/office/drawing/2014/main" id="{C5A308E2-47ED-4BA9-9A2A-50780E2B00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51" name="Rectangle 50">
            <a:extLst>
              <a:ext uri="{FF2B5EF4-FFF2-40B4-BE49-F238E27FC236}">
                <a16:creationId xmlns:a16="http://schemas.microsoft.com/office/drawing/2014/main" id="{6D001857-C5AD-4AFD-AD70-015FB0A64F5C}"/>
              </a:ext>
            </a:extLst>
          </p:cNvPr>
          <p:cNvSpPr/>
          <p:nvPr/>
        </p:nvSpPr>
        <p:spPr>
          <a:xfrm>
            <a:off x="1156590" y="3552574"/>
            <a:ext cx="4025447" cy="275808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Rounded Corners 51">
            <a:extLst>
              <a:ext uri="{FF2B5EF4-FFF2-40B4-BE49-F238E27FC236}">
                <a16:creationId xmlns:a16="http://schemas.microsoft.com/office/drawing/2014/main" id="{4ABCFE1E-0CD7-40A1-9DF4-722A338A9086}"/>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1153015656"/>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8BCC6790-53C9-4512-AE42-9D7ABD57D57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4" name="Rectangle 43">
            <a:extLst>
              <a:ext uri="{FF2B5EF4-FFF2-40B4-BE49-F238E27FC236}">
                <a16:creationId xmlns:a16="http://schemas.microsoft.com/office/drawing/2014/main" id="{4087D0F7-3365-450E-90A8-018842B963A9}"/>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86405E3C-D525-4CE6-9FD2-8415F62CC5FF}"/>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409241059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7" name="Picture 6">
            <a:extLst>
              <a:ext uri="{FF2B5EF4-FFF2-40B4-BE49-F238E27FC236}">
                <a16:creationId xmlns:a16="http://schemas.microsoft.com/office/drawing/2014/main" id="{1CE8C822-BB50-460F-AACA-A6C7F516C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56" y="1963660"/>
            <a:ext cx="5419129" cy="4333875"/>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ectangle 27">
            <a:extLst>
              <a:ext uri="{FF2B5EF4-FFF2-40B4-BE49-F238E27FC236}">
                <a16:creationId xmlns:a16="http://schemas.microsoft.com/office/drawing/2014/main" id="{76054DAF-024C-45B3-8B6B-97E95E2A37B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6097EEC8-CA28-488E-9F1A-8AD5774C569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B18EC83B-CF59-4517-8692-4CAD6D975276}"/>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5" name="Rectangle 34">
            <a:extLst>
              <a:ext uri="{FF2B5EF4-FFF2-40B4-BE49-F238E27FC236}">
                <a16:creationId xmlns:a16="http://schemas.microsoft.com/office/drawing/2014/main" id="{01F78C49-53D9-417F-A017-E25F61594190}"/>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E4E934F0-2189-4CE9-8C5C-F20587E4BE3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Rounded Corners 33">
            <a:extLst>
              <a:ext uri="{FF2B5EF4-FFF2-40B4-BE49-F238E27FC236}">
                <a16:creationId xmlns:a16="http://schemas.microsoft.com/office/drawing/2014/main" id="{B408E146-C779-4201-9743-EBA63C3EC6AD}"/>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6" name="Rectangle: Rounded Corners 35">
            <a:extLst>
              <a:ext uri="{FF2B5EF4-FFF2-40B4-BE49-F238E27FC236}">
                <a16:creationId xmlns:a16="http://schemas.microsoft.com/office/drawing/2014/main" id="{28100CF9-09FC-4F69-972D-95E83965167F}"/>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46" name="Isosceles Triangle 45">
            <a:extLst>
              <a:ext uri="{FF2B5EF4-FFF2-40B4-BE49-F238E27FC236}">
                <a16:creationId xmlns:a16="http://schemas.microsoft.com/office/drawing/2014/main" id="{D04F0B3A-73EC-440F-8B0B-DD872CCEF72F}"/>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7FFB74F9-CFD2-495A-BE05-9BE1919987FE}"/>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48" name="Rectangle: Rounded Corners 47">
            <a:extLst>
              <a:ext uri="{FF2B5EF4-FFF2-40B4-BE49-F238E27FC236}">
                <a16:creationId xmlns:a16="http://schemas.microsoft.com/office/drawing/2014/main" id="{45458497-7352-4211-9A01-8E891D9AC0B6}"/>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FC8B3311-DA96-423F-8DEA-49FAC3438812}"/>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Rectangle 59">
            <a:extLst>
              <a:ext uri="{FF2B5EF4-FFF2-40B4-BE49-F238E27FC236}">
                <a16:creationId xmlns:a16="http://schemas.microsoft.com/office/drawing/2014/main" id="{31A90716-EF03-4979-8E02-FBF1CD0ACE60}"/>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Rectangle 61">
            <a:extLst>
              <a:ext uri="{FF2B5EF4-FFF2-40B4-BE49-F238E27FC236}">
                <a16:creationId xmlns:a16="http://schemas.microsoft.com/office/drawing/2014/main" id="{63B9E3E9-D849-4256-B07A-5D730280BB82}"/>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63" name="Isosceles Triangle 62">
            <a:extLst>
              <a:ext uri="{FF2B5EF4-FFF2-40B4-BE49-F238E27FC236}">
                <a16:creationId xmlns:a16="http://schemas.microsoft.com/office/drawing/2014/main" id="{9AE73B1A-164A-48F2-830E-69F7F3B619B4}"/>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4" name="Rectangle 63">
            <a:extLst>
              <a:ext uri="{FF2B5EF4-FFF2-40B4-BE49-F238E27FC236}">
                <a16:creationId xmlns:a16="http://schemas.microsoft.com/office/drawing/2014/main" id="{2BAC83DE-D109-433A-99AD-D61D902C4DFB}"/>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65" name="Isosceles Triangle 64">
            <a:extLst>
              <a:ext uri="{FF2B5EF4-FFF2-40B4-BE49-F238E27FC236}">
                <a16:creationId xmlns:a16="http://schemas.microsoft.com/office/drawing/2014/main" id="{33D5AFFD-6D4B-4DCD-9DF1-0391BA9848D0}"/>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7C6887D1-20FF-4730-AC4B-05ED21C60815}"/>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67" name="Picture 66">
            <a:extLst>
              <a:ext uri="{FF2B5EF4-FFF2-40B4-BE49-F238E27FC236}">
                <a16:creationId xmlns:a16="http://schemas.microsoft.com/office/drawing/2014/main" id="{62628D73-6368-46F1-8978-8238D20E8F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68" name="Rectangle: Rounded Corners 67">
            <a:extLst>
              <a:ext uri="{FF2B5EF4-FFF2-40B4-BE49-F238E27FC236}">
                <a16:creationId xmlns:a16="http://schemas.microsoft.com/office/drawing/2014/main" id="{C3B0784D-8BBE-46F0-A538-6D5B711A0E18}"/>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2521544766"/>
      </p:ext>
    </p:extLst>
  </p:cSld>
  <p:clrMapOvr>
    <a:masterClrMapping/>
  </p:clrMapOvr>
  <p:transition spd="slow" advClick="0" advTm="0">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7" name="Picture 6">
            <a:extLst>
              <a:ext uri="{FF2B5EF4-FFF2-40B4-BE49-F238E27FC236}">
                <a16:creationId xmlns:a16="http://schemas.microsoft.com/office/drawing/2014/main" id="{1CE8C822-BB50-460F-AACA-A6C7F516C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56" y="1963660"/>
            <a:ext cx="5419129" cy="4333875"/>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ectangle 27">
            <a:extLst>
              <a:ext uri="{FF2B5EF4-FFF2-40B4-BE49-F238E27FC236}">
                <a16:creationId xmlns:a16="http://schemas.microsoft.com/office/drawing/2014/main" id="{76054DAF-024C-45B3-8B6B-97E95E2A37B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6097EEC8-CA28-488E-9F1A-8AD5774C569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B18EC83B-CF59-4517-8692-4CAD6D975276}"/>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5" name="Rectangle 34">
            <a:extLst>
              <a:ext uri="{FF2B5EF4-FFF2-40B4-BE49-F238E27FC236}">
                <a16:creationId xmlns:a16="http://schemas.microsoft.com/office/drawing/2014/main" id="{01F78C49-53D9-417F-A017-E25F61594190}"/>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DBD6DFC4-36C6-4690-B838-03748D53C6C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Rounded Corners 33">
            <a:extLst>
              <a:ext uri="{FF2B5EF4-FFF2-40B4-BE49-F238E27FC236}">
                <a16:creationId xmlns:a16="http://schemas.microsoft.com/office/drawing/2014/main" id="{6AFFA332-B9F1-4E1E-B6D6-1E779E4D5A4A}"/>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6" name="Rectangle: Rounded Corners 35">
            <a:extLst>
              <a:ext uri="{FF2B5EF4-FFF2-40B4-BE49-F238E27FC236}">
                <a16:creationId xmlns:a16="http://schemas.microsoft.com/office/drawing/2014/main" id="{F2BE92B0-2E3E-4B76-8D0A-82D9E755232A}"/>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46" name="Isosceles Triangle 45">
            <a:extLst>
              <a:ext uri="{FF2B5EF4-FFF2-40B4-BE49-F238E27FC236}">
                <a16:creationId xmlns:a16="http://schemas.microsoft.com/office/drawing/2014/main" id="{A5E2883D-22F9-47D5-A6CA-3B004AA94EE9}"/>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D0FE9D53-1A70-42AB-889A-106FE736B8D4}"/>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48" name="Rectangle: Rounded Corners 47">
            <a:extLst>
              <a:ext uri="{FF2B5EF4-FFF2-40B4-BE49-F238E27FC236}">
                <a16:creationId xmlns:a16="http://schemas.microsoft.com/office/drawing/2014/main" id="{890CFF71-6B49-4BB5-8DB9-979CE7D0B41B}"/>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DF885728-A84D-4E2A-B9DE-3A9A464B687B}"/>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Rectangle 59">
            <a:extLst>
              <a:ext uri="{FF2B5EF4-FFF2-40B4-BE49-F238E27FC236}">
                <a16:creationId xmlns:a16="http://schemas.microsoft.com/office/drawing/2014/main" id="{31B8F9D3-F35F-40FF-A025-270721DA9651}"/>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Rectangle 61">
            <a:extLst>
              <a:ext uri="{FF2B5EF4-FFF2-40B4-BE49-F238E27FC236}">
                <a16:creationId xmlns:a16="http://schemas.microsoft.com/office/drawing/2014/main" id="{1539C6CE-522F-44C4-A7B4-0B794437FA4E}"/>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63" name="Isosceles Triangle 62">
            <a:extLst>
              <a:ext uri="{FF2B5EF4-FFF2-40B4-BE49-F238E27FC236}">
                <a16:creationId xmlns:a16="http://schemas.microsoft.com/office/drawing/2014/main" id="{480434F2-127C-4D1F-83D3-79579A7B419E}"/>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4" name="Rectangle 63">
            <a:extLst>
              <a:ext uri="{FF2B5EF4-FFF2-40B4-BE49-F238E27FC236}">
                <a16:creationId xmlns:a16="http://schemas.microsoft.com/office/drawing/2014/main" id="{B01EBE87-391B-457B-89FD-45FA9125DD09}"/>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65" name="Isosceles Triangle 64">
            <a:extLst>
              <a:ext uri="{FF2B5EF4-FFF2-40B4-BE49-F238E27FC236}">
                <a16:creationId xmlns:a16="http://schemas.microsoft.com/office/drawing/2014/main" id="{4978F48F-BF7E-4CD1-8A64-D76BF1F1E0BA}"/>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2613D5DC-6C75-4300-B49E-4F47F4AE68CF}"/>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67" name="Picture 66">
            <a:extLst>
              <a:ext uri="{FF2B5EF4-FFF2-40B4-BE49-F238E27FC236}">
                <a16:creationId xmlns:a16="http://schemas.microsoft.com/office/drawing/2014/main" id="{A292582C-A6D7-4A9B-9AAF-2E9BDA4765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68" name="Rectangle: Rounded Corners 67">
            <a:extLst>
              <a:ext uri="{FF2B5EF4-FFF2-40B4-BE49-F238E27FC236}">
                <a16:creationId xmlns:a16="http://schemas.microsoft.com/office/drawing/2014/main" id="{F0985F08-B783-481C-969D-C062A89B9973}"/>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69" name="Oval 68">
            <a:extLst>
              <a:ext uri="{FF2B5EF4-FFF2-40B4-BE49-F238E27FC236}">
                <a16:creationId xmlns:a16="http://schemas.microsoft.com/office/drawing/2014/main" id="{37C7D8EB-F7D9-4853-99EC-86B399002DBA}"/>
              </a:ext>
            </a:extLst>
          </p:cNvPr>
          <p:cNvSpPr/>
          <p:nvPr/>
        </p:nvSpPr>
        <p:spPr>
          <a:xfrm>
            <a:off x="971550" y="3429000"/>
            <a:ext cx="1409700" cy="1371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25328783"/>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7" name="Picture 6">
            <a:extLst>
              <a:ext uri="{FF2B5EF4-FFF2-40B4-BE49-F238E27FC236}">
                <a16:creationId xmlns:a16="http://schemas.microsoft.com/office/drawing/2014/main" id="{1CE8C822-BB50-460F-AACA-A6C7F516C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56" y="1963660"/>
            <a:ext cx="5419129" cy="4333875"/>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ectangle 27">
            <a:extLst>
              <a:ext uri="{FF2B5EF4-FFF2-40B4-BE49-F238E27FC236}">
                <a16:creationId xmlns:a16="http://schemas.microsoft.com/office/drawing/2014/main" id="{76054DAF-024C-45B3-8B6B-97E95E2A37B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6097EEC8-CA28-488E-9F1A-8AD5774C569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B18EC83B-CF59-4517-8692-4CAD6D975276}"/>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5" name="Rectangle 34">
            <a:extLst>
              <a:ext uri="{FF2B5EF4-FFF2-40B4-BE49-F238E27FC236}">
                <a16:creationId xmlns:a16="http://schemas.microsoft.com/office/drawing/2014/main" id="{01F78C49-53D9-417F-A017-E25F61594190}"/>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68" name="Rectangle 67">
            <a:extLst>
              <a:ext uri="{FF2B5EF4-FFF2-40B4-BE49-F238E27FC236}">
                <a16:creationId xmlns:a16="http://schemas.microsoft.com/office/drawing/2014/main" id="{224CA7FE-EA5F-47EB-BC4D-8252EF2D86B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Rounded Corners 68">
            <a:extLst>
              <a:ext uri="{FF2B5EF4-FFF2-40B4-BE49-F238E27FC236}">
                <a16:creationId xmlns:a16="http://schemas.microsoft.com/office/drawing/2014/main" id="{836F53AE-FAF4-4B06-8394-292B87373DC5}"/>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70" name="Rectangle: Rounded Corners 69">
            <a:extLst>
              <a:ext uri="{FF2B5EF4-FFF2-40B4-BE49-F238E27FC236}">
                <a16:creationId xmlns:a16="http://schemas.microsoft.com/office/drawing/2014/main" id="{69CE78E5-6E14-4149-BF58-09B53E5288B8}"/>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71" name="Isosceles Triangle 70">
            <a:extLst>
              <a:ext uri="{FF2B5EF4-FFF2-40B4-BE49-F238E27FC236}">
                <a16:creationId xmlns:a16="http://schemas.microsoft.com/office/drawing/2014/main" id="{67874970-964C-4611-8A79-A097F4E9D947}"/>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2" name="Picture 71">
            <a:extLst>
              <a:ext uri="{FF2B5EF4-FFF2-40B4-BE49-F238E27FC236}">
                <a16:creationId xmlns:a16="http://schemas.microsoft.com/office/drawing/2014/main" id="{3F4DC7C0-1210-4D1D-B798-59C95628AA6C}"/>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73" name="Rectangle: Rounded Corners 72">
            <a:extLst>
              <a:ext uri="{FF2B5EF4-FFF2-40B4-BE49-F238E27FC236}">
                <a16:creationId xmlns:a16="http://schemas.microsoft.com/office/drawing/2014/main" id="{216DE384-718F-4555-8AE3-EA104248789B}"/>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13F3634-D0D0-41CF-9EE5-84949D00FD0B}"/>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5" name="Rectangle 74">
            <a:extLst>
              <a:ext uri="{FF2B5EF4-FFF2-40B4-BE49-F238E27FC236}">
                <a16:creationId xmlns:a16="http://schemas.microsoft.com/office/drawing/2014/main" id="{1F3182B0-E6D0-4F4B-9959-1505ED114495}"/>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6" name="Rectangle 75">
            <a:extLst>
              <a:ext uri="{FF2B5EF4-FFF2-40B4-BE49-F238E27FC236}">
                <a16:creationId xmlns:a16="http://schemas.microsoft.com/office/drawing/2014/main" id="{EFC954AB-4278-4FD2-A1B8-2C145D2A0652}"/>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77" name="Isosceles Triangle 76">
            <a:extLst>
              <a:ext uri="{FF2B5EF4-FFF2-40B4-BE49-F238E27FC236}">
                <a16:creationId xmlns:a16="http://schemas.microsoft.com/office/drawing/2014/main" id="{F8B8B7E3-82D3-436E-A307-F1A0E6BF2662}"/>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Rectangle 77">
            <a:extLst>
              <a:ext uri="{FF2B5EF4-FFF2-40B4-BE49-F238E27FC236}">
                <a16:creationId xmlns:a16="http://schemas.microsoft.com/office/drawing/2014/main" id="{1A3A4F27-014C-4514-B1F8-BB36412899D5}"/>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79" name="Isosceles Triangle 78">
            <a:extLst>
              <a:ext uri="{FF2B5EF4-FFF2-40B4-BE49-F238E27FC236}">
                <a16:creationId xmlns:a16="http://schemas.microsoft.com/office/drawing/2014/main" id="{B29267C8-F641-435C-A0C0-01360852E3CB}"/>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Rectangle 79">
            <a:extLst>
              <a:ext uri="{FF2B5EF4-FFF2-40B4-BE49-F238E27FC236}">
                <a16:creationId xmlns:a16="http://schemas.microsoft.com/office/drawing/2014/main" id="{C05A24A8-6BFD-4ED7-9CA8-45EF371C2741}"/>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1" name="Picture 80">
            <a:extLst>
              <a:ext uri="{FF2B5EF4-FFF2-40B4-BE49-F238E27FC236}">
                <a16:creationId xmlns:a16="http://schemas.microsoft.com/office/drawing/2014/main" id="{065112DE-9D92-424D-AE67-8D8659011B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82" name="Rectangle: Rounded Corners 81">
            <a:extLst>
              <a:ext uri="{FF2B5EF4-FFF2-40B4-BE49-F238E27FC236}">
                <a16:creationId xmlns:a16="http://schemas.microsoft.com/office/drawing/2014/main" id="{2302F31B-3E38-448E-A810-93E8CBF92CD1}"/>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83" name="Rectangle 82">
            <a:extLst>
              <a:ext uri="{FF2B5EF4-FFF2-40B4-BE49-F238E27FC236}">
                <a16:creationId xmlns:a16="http://schemas.microsoft.com/office/drawing/2014/main" id="{4A5DCA07-E56A-47A9-B508-59808AAA64FF}"/>
              </a:ext>
            </a:extLst>
          </p:cNvPr>
          <p:cNvSpPr/>
          <p:nvPr/>
        </p:nvSpPr>
        <p:spPr>
          <a:xfrm>
            <a:off x="1209674" y="3681145"/>
            <a:ext cx="885825" cy="878949"/>
          </a:xfrm>
          <a:prstGeom prst="rect">
            <a:avLst/>
          </a:prstGeom>
          <a:solidFill>
            <a:schemeClr val="bg1">
              <a:alpha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Oval 83">
            <a:extLst>
              <a:ext uri="{FF2B5EF4-FFF2-40B4-BE49-F238E27FC236}">
                <a16:creationId xmlns:a16="http://schemas.microsoft.com/office/drawing/2014/main" id="{6B855FD3-0531-4DD4-91FB-E15500B87538}"/>
              </a:ext>
            </a:extLst>
          </p:cNvPr>
          <p:cNvSpPr/>
          <p:nvPr/>
        </p:nvSpPr>
        <p:spPr>
          <a:xfrm>
            <a:off x="971550" y="3429000"/>
            <a:ext cx="1409700" cy="1371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961346951"/>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7" name="Picture 6">
            <a:extLst>
              <a:ext uri="{FF2B5EF4-FFF2-40B4-BE49-F238E27FC236}">
                <a16:creationId xmlns:a16="http://schemas.microsoft.com/office/drawing/2014/main" id="{1CE8C822-BB50-460F-AACA-A6C7F516C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56" y="1963660"/>
            <a:ext cx="5419129" cy="4333875"/>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ectangle 27">
            <a:extLst>
              <a:ext uri="{FF2B5EF4-FFF2-40B4-BE49-F238E27FC236}">
                <a16:creationId xmlns:a16="http://schemas.microsoft.com/office/drawing/2014/main" id="{76054DAF-024C-45B3-8B6B-97E95E2A37B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6097EEC8-CA28-488E-9F1A-8AD5774C569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B18EC83B-CF59-4517-8692-4CAD6D975276}"/>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5" name="Rectangle 34">
            <a:extLst>
              <a:ext uri="{FF2B5EF4-FFF2-40B4-BE49-F238E27FC236}">
                <a16:creationId xmlns:a16="http://schemas.microsoft.com/office/drawing/2014/main" id="{01F78C49-53D9-417F-A017-E25F61594190}"/>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47" name="Rectangle 46">
            <a:extLst>
              <a:ext uri="{FF2B5EF4-FFF2-40B4-BE49-F238E27FC236}">
                <a16:creationId xmlns:a16="http://schemas.microsoft.com/office/drawing/2014/main" id="{E5DB8143-8A33-46E8-A08B-64EF4396DB2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8" name="Rectangle: Rounded Corners 47">
            <a:extLst>
              <a:ext uri="{FF2B5EF4-FFF2-40B4-BE49-F238E27FC236}">
                <a16:creationId xmlns:a16="http://schemas.microsoft.com/office/drawing/2014/main" id="{3984C11F-89D1-4F71-861A-23857A02B545}"/>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50" name="Rectangle: Rounded Corners 49">
            <a:extLst>
              <a:ext uri="{FF2B5EF4-FFF2-40B4-BE49-F238E27FC236}">
                <a16:creationId xmlns:a16="http://schemas.microsoft.com/office/drawing/2014/main" id="{5F3DF8F5-74CB-447B-982D-60874F3319BC}"/>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60" name="Isosceles Triangle 59">
            <a:extLst>
              <a:ext uri="{FF2B5EF4-FFF2-40B4-BE49-F238E27FC236}">
                <a16:creationId xmlns:a16="http://schemas.microsoft.com/office/drawing/2014/main" id="{6B0E3FD0-837B-4AF3-AE7E-2395E8D63833}"/>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62" name="Picture 61">
            <a:extLst>
              <a:ext uri="{FF2B5EF4-FFF2-40B4-BE49-F238E27FC236}">
                <a16:creationId xmlns:a16="http://schemas.microsoft.com/office/drawing/2014/main" id="{4D1CD49C-4A3A-4646-86BF-BA9578AE4B88}"/>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63" name="Rectangle: Rounded Corners 62">
            <a:extLst>
              <a:ext uri="{FF2B5EF4-FFF2-40B4-BE49-F238E27FC236}">
                <a16:creationId xmlns:a16="http://schemas.microsoft.com/office/drawing/2014/main" id="{6FB1A69C-4FD5-4624-80C7-226F123EC2F6}"/>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64" name="Isosceles Triangle 63">
            <a:extLst>
              <a:ext uri="{FF2B5EF4-FFF2-40B4-BE49-F238E27FC236}">
                <a16:creationId xmlns:a16="http://schemas.microsoft.com/office/drawing/2014/main" id="{20A973CC-C808-4412-9EDA-75E3266F982C}"/>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35F20AD4-9507-41EE-8C95-8C9A50804CDC}"/>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42BD43AE-AC63-4FF1-A092-790C21DB3185}"/>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67" name="Isosceles Triangle 66">
            <a:extLst>
              <a:ext uri="{FF2B5EF4-FFF2-40B4-BE49-F238E27FC236}">
                <a16:creationId xmlns:a16="http://schemas.microsoft.com/office/drawing/2014/main" id="{B99509C8-AF5E-48E1-B8A5-754D704AE283}"/>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ACC48F9C-187E-4E2F-AC65-E01FFEEEB76D}"/>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69" name="Isosceles Triangle 68">
            <a:extLst>
              <a:ext uri="{FF2B5EF4-FFF2-40B4-BE49-F238E27FC236}">
                <a16:creationId xmlns:a16="http://schemas.microsoft.com/office/drawing/2014/main" id="{0DF24770-74C7-4771-8797-E196791BE5D4}"/>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83871230-D1C7-424F-B803-F82C27D17233}"/>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1" name="Picture 70">
            <a:extLst>
              <a:ext uri="{FF2B5EF4-FFF2-40B4-BE49-F238E27FC236}">
                <a16:creationId xmlns:a16="http://schemas.microsoft.com/office/drawing/2014/main" id="{729FAC27-5A3D-4D73-ADB5-3DFFCB6385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72" name="Rectangle: Rounded Corners 71">
            <a:extLst>
              <a:ext uri="{FF2B5EF4-FFF2-40B4-BE49-F238E27FC236}">
                <a16:creationId xmlns:a16="http://schemas.microsoft.com/office/drawing/2014/main" id="{E946D438-0159-4C70-98DC-294A0496A962}"/>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73" name="Oval 72">
            <a:extLst>
              <a:ext uri="{FF2B5EF4-FFF2-40B4-BE49-F238E27FC236}">
                <a16:creationId xmlns:a16="http://schemas.microsoft.com/office/drawing/2014/main" id="{BA2DC27A-70BE-43C5-912D-29B64CB1B091}"/>
              </a:ext>
            </a:extLst>
          </p:cNvPr>
          <p:cNvSpPr/>
          <p:nvPr/>
        </p:nvSpPr>
        <p:spPr>
          <a:xfrm>
            <a:off x="971550" y="3429000"/>
            <a:ext cx="1409700" cy="1371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69214734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51" name="Rectangle 50">
            <a:extLst>
              <a:ext uri="{FF2B5EF4-FFF2-40B4-BE49-F238E27FC236}">
                <a16:creationId xmlns:a16="http://schemas.microsoft.com/office/drawing/2014/main" id="{9BD14D84-E300-4A3A-8B8B-F780F2345120}"/>
              </a:ext>
            </a:extLst>
          </p:cNvPr>
          <p:cNvSpPr/>
          <p:nvPr/>
        </p:nvSpPr>
        <p:spPr>
          <a:xfrm>
            <a:off x="-5468" y="9545796"/>
            <a:ext cx="12056836" cy="3919483"/>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52" name="TextBox 51">
            <a:extLst>
              <a:ext uri="{FF2B5EF4-FFF2-40B4-BE49-F238E27FC236}">
                <a16:creationId xmlns:a16="http://schemas.microsoft.com/office/drawing/2014/main" id="{F7ACE0C2-C510-4B20-A4F8-75ED847F8AA3}"/>
              </a:ext>
            </a:extLst>
          </p:cNvPr>
          <p:cNvSpPr txBox="1"/>
          <p:nvPr/>
        </p:nvSpPr>
        <p:spPr>
          <a:xfrm>
            <a:off x="957937" y="9959751"/>
            <a:ext cx="10276124" cy="738664"/>
          </a:xfrm>
          <a:prstGeom prst="rect">
            <a:avLst/>
          </a:prstGeom>
          <a:noFill/>
        </p:spPr>
        <p:txBody>
          <a:bodyPr wrap="square">
            <a:spAutoFit/>
          </a:bodyPr>
          <a:lstStyle/>
          <a:p>
            <a:r>
              <a:rPr lang="en-US" sz="1400" b="1" dirty="0">
                <a:solidFill>
                  <a:schemeClr val="bg2">
                    <a:lumMod val="25000"/>
                  </a:schemeClr>
                </a:solidFill>
              </a:rPr>
              <a:t>Why Choose Us?</a:t>
            </a:r>
            <a:br>
              <a:rPr lang="en-US" sz="1400" dirty="0">
                <a:solidFill>
                  <a:schemeClr val="bg2">
                    <a:lumMod val="25000"/>
                  </a:schemeClr>
                </a:solidFill>
              </a:rPr>
            </a:br>
            <a:r>
              <a:rPr lang="en-US" sz="1400" dirty="0">
                <a:solidFill>
                  <a:schemeClr val="bg2">
                    <a:lumMod val="25000"/>
                  </a:schemeClr>
                </a:solidFill>
              </a:rPr>
              <a:t>At [Your Business Name], we combine skill, care, and a serene environment to provide you with the ultimate relaxation experience. Our certified therapists customize each session to your needs, helping you unwind, rejuvenate, and restore balance.</a:t>
            </a:r>
            <a:endParaRPr lang="en-DE" sz="1400" dirty="0">
              <a:solidFill>
                <a:schemeClr val="bg2">
                  <a:lumMod val="25000"/>
                </a:schemeClr>
              </a:solidFill>
            </a:endParaRPr>
          </a:p>
        </p:txBody>
      </p:sp>
      <p:sp>
        <p:nvSpPr>
          <p:cNvPr id="53" name="Rectangle 52">
            <a:extLst>
              <a:ext uri="{FF2B5EF4-FFF2-40B4-BE49-F238E27FC236}">
                <a16:creationId xmlns:a16="http://schemas.microsoft.com/office/drawing/2014/main" id="{F161C95D-AC02-48FB-AFFC-738BF57103AB}"/>
              </a:ext>
            </a:extLst>
          </p:cNvPr>
          <p:cNvSpPr/>
          <p:nvPr/>
        </p:nvSpPr>
        <p:spPr>
          <a:xfrm>
            <a:off x="-12085" y="11078010"/>
            <a:ext cx="12057986" cy="2387270"/>
          </a:xfrm>
          <a:prstGeom prst="rect">
            <a:avLst/>
          </a:prstGeom>
          <a:gradFill flip="none" rotWithShape="1">
            <a:gsLst>
              <a:gs pos="0">
                <a:srgbClr val="853B75">
                  <a:shade val="30000"/>
                  <a:satMod val="115000"/>
                </a:srgbClr>
              </a:gs>
              <a:gs pos="50000">
                <a:srgbClr val="853B75">
                  <a:shade val="67500"/>
                  <a:satMod val="115000"/>
                </a:srgbClr>
              </a:gs>
              <a:gs pos="100000">
                <a:srgbClr val="853B75">
                  <a:shade val="100000"/>
                  <a:satMod val="115000"/>
                </a:srgbClr>
              </a:gs>
            </a:gsLst>
            <a:lin ang="1620000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
        <p:nvSpPr>
          <p:cNvPr id="54" name="TextBox 53">
            <a:extLst>
              <a:ext uri="{FF2B5EF4-FFF2-40B4-BE49-F238E27FC236}">
                <a16:creationId xmlns:a16="http://schemas.microsoft.com/office/drawing/2014/main" id="{2130FDDB-AE75-40DC-B5F1-4306FE72534A}"/>
              </a:ext>
            </a:extLst>
          </p:cNvPr>
          <p:cNvSpPr txBox="1"/>
          <p:nvPr/>
        </p:nvSpPr>
        <p:spPr>
          <a:xfrm>
            <a:off x="990328" y="11331356"/>
            <a:ext cx="1854199" cy="1384995"/>
          </a:xfrm>
          <a:prstGeom prst="rect">
            <a:avLst/>
          </a:prstGeom>
          <a:noFill/>
        </p:spPr>
        <p:txBody>
          <a:bodyPr wrap="square">
            <a:spAutoFit/>
          </a:bodyPr>
          <a:lstStyle/>
          <a:p>
            <a:pPr algn="l"/>
            <a:r>
              <a:rPr lang="de-DE" sz="1400" b="1" i="0" dirty="0">
                <a:solidFill>
                  <a:srgbClr val="CECECE"/>
                </a:solidFill>
                <a:effectLst/>
                <a:latin typeface="var(--footer_headings_typography-font-family)"/>
              </a:rPr>
              <a:t>Rechtliches</a:t>
            </a:r>
          </a:p>
          <a:p>
            <a:pPr algn="l"/>
            <a:r>
              <a:rPr lang="de-DE" sz="1400" b="0" i="0" u="none" strike="noStrike" dirty="0">
                <a:solidFill>
                  <a:srgbClr val="CECECE"/>
                </a:solidFill>
                <a:effectLst/>
                <a:latin typeface="Open Sans" panose="020B0606030504020204" pitchFamily="34" charset="0"/>
                <a:hlinkClick r:id="rId4"/>
              </a:rPr>
              <a:t>Impressum</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5"/>
              </a:rPr>
              <a:t>AGB</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6"/>
              </a:rPr>
              <a:t>Widerruf</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7"/>
              </a:rPr>
              <a:t>Datenschutz</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8"/>
              </a:rPr>
              <a:t>Versand</a:t>
            </a:r>
            <a:endParaRPr lang="de-DE" sz="1400" b="0" i="0" dirty="0">
              <a:solidFill>
                <a:srgbClr val="CECECE"/>
              </a:solidFill>
              <a:effectLst/>
              <a:latin typeface="Open Sans" panose="020B0606030504020204" pitchFamily="34" charset="0"/>
            </a:endParaRPr>
          </a:p>
        </p:txBody>
      </p:sp>
      <p:sp>
        <p:nvSpPr>
          <p:cNvPr id="55" name="TextBox 54">
            <a:extLst>
              <a:ext uri="{FF2B5EF4-FFF2-40B4-BE49-F238E27FC236}">
                <a16:creationId xmlns:a16="http://schemas.microsoft.com/office/drawing/2014/main" id="{4EC62F21-3719-4F76-9E38-BDE5F6EA8E21}"/>
              </a:ext>
            </a:extLst>
          </p:cNvPr>
          <p:cNvSpPr txBox="1"/>
          <p:nvPr/>
        </p:nvSpPr>
        <p:spPr>
          <a:xfrm>
            <a:off x="3208383" y="11345414"/>
            <a:ext cx="2744861" cy="1384995"/>
          </a:xfrm>
          <a:prstGeom prst="rect">
            <a:avLst/>
          </a:prstGeom>
          <a:noFill/>
        </p:spPr>
        <p:txBody>
          <a:bodyPr wrap="square">
            <a:spAutoFit/>
          </a:bodyPr>
          <a:lstStyle/>
          <a:p>
            <a:pPr algn="l"/>
            <a:r>
              <a:rPr lang="de-DE" sz="1400" b="1" i="0" dirty="0">
                <a:solidFill>
                  <a:srgbClr val="CECECE"/>
                </a:solidFill>
                <a:effectLst/>
                <a:latin typeface="var(--footer_headings_typography-font-family)"/>
              </a:rPr>
              <a:t>float HafenCity</a:t>
            </a:r>
          </a:p>
          <a:p>
            <a:pPr algn="l"/>
            <a:r>
              <a:rPr lang="de-DE" sz="1400" b="0" i="0" dirty="0">
                <a:solidFill>
                  <a:srgbClr val="CECECE"/>
                </a:solidFill>
                <a:effectLst/>
                <a:latin typeface="Open Sans" panose="020B0606030504020204" pitchFamily="34" charset="0"/>
              </a:rPr>
              <a:t>Am Kaiserkai 42</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20457 Hamburg</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Tel: 040 / 70 38 37 30</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hafencity@float-hamburg.com</a:t>
            </a:r>
          </a:p>
          <a:p>
            <a:pPr algn="l"/>
            <a:r>
              <a:rPr lang="de-DE" sz="1400" b="0" i="0" dirty="0">
                <a:solidFill>
                  <a:srgbClr val="CECECE"/>
                </a:solidFill>
                <a:effectLst/>
                <a:latin typeface="Open Sans" panose="020B0606030504020204" pitchFamily="34" charset="0"/>
              </a:rPr>
              <a:t>tägl. 10:00 – 22:00 Uhr</a:t>
            </a:r>
          </a:p>
        </p:txBody>
      </p:sp>
      <p:sp>
        <p:nvSpPr>
          <p:cNvPr id="56" name="TextBox 55">
            <a:extLst>
              <a:ext uri="{FF2B5EF4-FFF2-40B4-BE49-F238E27FC236}">
                <a16:creationId xmlns:a16="http://schemas.microsoft.com/office/drawing/2014/main" id="{799814F5-78BC-4F37-908F-8169830D2D9E}"/>
              </a:ext>
            </a:extLst>
          </p:cNvPr>
          <p:cNvSpPr txBox="1"/>
          <p:nvPr/>
        </p:nvSpPr>
        <p:spPr>
          <a:xfrm>
            <a:off x="6192744" y="11331357"/>
            <a:ext cx="2744860" cy="1384995"/>
          </a:xfrm>
          <a:prstGeom prst="rect">
            <a:avLst/>
          </a:prstGeom>
          <a:noFill/>
        </p:spPr>
        <p:txBody>
          <a:bodyPr wrap="square">
            <a:spAutoFit/>
          </a:bodyPr>
          <a:lstStyle/>
          <a:p>
            <a:pPr algn="l"/>
            <a:r>
              <a:rPr lang="de-DE" sz="1400" b="1" i="0" dirty="0">
                <a:solidFill>
                  <a:srgbClr val="CECECE"/>
                </a:solidFill>
                <a:effectLst/>
                <a:latin typeface="var(--footer_headings_typography-font-family)"/>
              </a:rPr>
              <a:t>float Neustadt</a:t>
            </a:r>
          </a:p>
          <a:p>
            <a:pPr algn="l"/>
            <a:r>
              <a:rPr lang="de-DE" sz="1400" b="0" i="0" dirty="0">
                <a:solidFill>
                  <a:srgbClr val="CECECE"/>
                </a:solidFill>
                <a:effectLst/>
                <a:latin typeface="Open Sans" panose="020B0606030504020204" pitchFamily="34" charset="0"/>
              </a:rPr>
              <a:t>Alter Steinweg 1</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20459 Hamburg</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Tel: 040 / 36 93 54 64</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neustadt@float-hamburg.com</a:t>
            </a:r>
          </a:p>
          <a:p>
            <a:pPr algn="l"/>
            <a:r>
              <a:rPr lang="de-DE" sz="1400" b="0" i="0" dirty="0">
                <a:solidFill>
                  <a:srgbClr val="CECECE"/>
                </a:solidFill>
                <a:effectLst/>
                <a:latin typeface="Open Sans" panose="020B0606030504020204" pitchFamily="34" charset="0"/>
              </a:rPr>
              <a:t>tägl. 10:00 – 22:00 Uhr</a:t>
            </a:r>
          </a:p>
        </p:txBody>
      </p:sp>
      <p:sp>
        <p:nvSpPr>
          <p:cNvPr id="57" name="TextBox 56">
            <a:extLst>
              <a:ext uri="{FF2B5EF4-FFF2-40B4-BE49-F238E27FC236}">
                <a16:creationId xmlns:a16="http://schemas.microsoft.com/office/drawing/2014/main" id="{204AFC7F-94E3-4F95-ACE5-664EDB4CE740}"/>
              </a:ext>
            </a:extLst>
          </p:cNvPr>
          <p:cNvSpPr txBox="1"/>
          <p:nvPr/>
        </p:nvSpPr>
        <p:spPr>
          <a:xfrm>
            <a:off x="9172066" y="11223635"/>
            <a:ext cx="2034821" cy="1600438"/>
          </a:xfrm>
          <a:prstGeom prst="rect">
            <a:avLst/>
          </a:prstGeom>
          <a:noFill/>
        </p:spPr>
        <p:txBody>
          <a:bodyPr wrap="square">
            <a:spAutoFit/>
          </a:bodyPr>
          <a:lstStyle/>
          <a:p>
            <a:pPr algn="l"/>
            <a:r>
              <a:rPr lang="de-DE" sz="1400" b="1" i="0" dirty="0">
                <a:solidFill>
                  <a:srgbClr val="CECECE"/>
                </a:solidFill>
                <a:effectLst/>
                <a:latin typeface="var(--footer_headings_typography-font-family)"/>
              </a:rPr>
              <a:t>float Rotherbaum</a:t>
            </a:r>
          </a:p>
          <a:p>
            <a:pPr algn="l"/>
            <a:r>
              <a:rPr lang="de-DE" sz="1400" b="0" i="0" dirty="0">
                <a:solidFill>
                  <a:srgbClr val="CECECE"/>
                </a:solidFill>
                <a:effectLst/>
                <a:latin typeface="Open Sans" panose="020B0606030504020204" pitchFamily="34" charset="0"/>
              </a:rPr>
              <a:t>Mittelweg 160</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20148 Hamburg</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Tel: 040 / 21 00 69 89</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rotherbaum@float-hamburg.com</a:t>
            </a:r>
          </a:p>
          <a:p>
            <a:pPr algn="l"/>
            <a:r>
              <a:rPr lang="de-DE" sz="1400" b="0" i="0" dirty="0">
                <a:solidFill>
                  <a:srgbClr val="CECECE"/>
                </a:solidFill>
                <a:effectLst/>
                <a:latin typeface="Open Sans" panose="020B0606030504020204" pitchFamily="34" charset="0"/>
              </a:rPr>
              <a:t>tägl. 10:00 – 22:00 Uhr</a:t>
            </a:r>
          </a:p>
        </p:txBody>
      </p:sp>
      <p:sp>
        <p:nvSpPr>
          <p:cNvPr id="58" name="TextBox 57">
            <a:extLst>
              <a:ext uri="{FF2B5EF4-FFF2-40B4-BE49-F238E27FC236}">
                <a16:creationId xmlns:a16="http://schemas.microsoft.com/office/drawing/2014/main" id="{F9CE6EBF-BB4B-4196-BFD2-C1C99D55F4E7}"/>
              </a:ext>
            </a:extLst>
          </p:cNvPr>
          <p:cNvSpPr txBox="1"/>
          <p:nvPr/>
        </p:nvSpPr>
        <p:spPr>
          <a:xfrm>
            <a:off x="917404" y="12993363"/>
            <a:ext cx="4838621" cy="369332"/>
          </a:xfrm>
          <a:prstGeom prst="rect">
            <a:avLst/>
          </a:prstGeom>
          <a:noFill/>
        </p:spPr>
        <p:txBody>
          <a:bodyPr wrap="square">
            <a:spAutoFit/>
          </a:bodyPr>
          <a:lstStyle/>
          <a:p>
            <a:r>
              <a:rPr lang="en-US" dirty="0">
                <a:solidFill>
                  <a:schemeClr val="bg2">
                    <a:lumMod val="50000"/>
                  </a:schemeClr>
                </a:solidFill>
              </a:rPr>
              <a:t>© 2024 [Your Business Name]. All rights reserved.</a:t>
            </a:r>
            <a:endParaRPr lang="en-DE" dirty="0">
              <a:solidFill>
                <a:schemeClr val="bg2">
                  <a:lumMod val="50000"/>
                </a:schemeClr>
              </a:solidFill>
            </a:endParaRPr>
          </a:p>
        </p:txBody>
      </p:sp>
      <p:sp>
        <p:nvSpPr>
          <p:cNvPr id="59" name="TextBox 58">
            <a:extLst>
              <a:ext uri="{FF2B5EF4-FFF2-40B4-BE49-F238E27FC236}">
                <a16:creationId xmlns:a16="http://schemas.microsoft.com/office/drawing/2014/main" id="{A1D4D0D8-CED7-4EA2-A041-2D0D18C1B60D}"/>
              </a:ext>
            </a:extLst>
          </p:cNvPr>
          <p:cNvSpPr txBox="1"/>
          <p:nvPr/>
        </p:nvSpPr>
        <p:spPr>
          <a:xfrm>
            <a:off x="8098805" y="12993363"/>
            <a:ext cx="3167647" cy="369332"/>
          </a:xfrm>
          <a:prstGeom prst="rect">
            <a:avLst/>
          </a:prstGeom>
          <a:noFill/>
        </p:spPr>
        <p:txBody>
          <a:bodyPr wrap="square">
            <a:spAutoFit/>
          </a:bodyPr>
          <a:lstStyle/>
          <a:p>
            <a:r>
              <a:rPr lang="en-US" dirty="0">
                <a:solidFill>
                  <a:schemeClr val="bg2">
                    <a:lumMod val="75000"/>
                  </a:schemeClr>
                </a:solidFill>
              </a:rPr>
              <a:t>Follow us: [Social Media Icons] </a:t>
            </a:r>
            <a:endParaRPr lang="en-DE" dirty="0">
              <a:solidFill>
                <a:schemeClr val="bg2">
                  <a:lumMod val="75000"/>
                </a:schemeClr>
              </a:solidFill>
            </a:endParaRPr>
          </a:p>
        </p:txBody>
      </p:sp>
      <p:pic>
        <p:nvPicPr>
          <p:cNvPr id="5" name="Picture 4">
            <a:extLst>
              <a:ext uri="{FF2B5EF4-FFF2-40B4-BE49-F238E27FC236}">
                <a16:creationId xmlns:a16="http://schemas.microsoft.com/office/drawing/2014/main" id="{9E0695D0-7DBC-4AB8-AFAA-B7F8298F7F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36389" y="1964831"/>
            <a:ext cx="5434030" cy="4332704"/>
          </a:xfrm>
          <a:prstGeom prst="rect">
            <a:avLst/>
          </a:prstGeom>
          <a:ln>
            <a:noFill/>
          </a:ln>
          <a:effectLst>
            <a:outerShdw blurRad="190500" algn="tl" rotWithShape="0">
              <a:srgbClr val="000000">
                <a:alpha val="70000"/>
              </a:srgbClr>
            </a:outerShdw>
          </a:effectLst>
        </p:spPr>
      </p:pic>
      <p:sp>
        <p:nvSpPr>
          <p:cNvPr id="35" name="TextBox 34">
            <a:extLst>
              <a:ext uri="{FF2B5EF4-FFF2-40B4-BE49-F238E27FC236}">
                <a16:creationId xmlns:a16="http://schemas.microsoft.com/office/drawing/2014/main" id="{50B4105A-46B0-4AF1-A185-179083430EE6}"/>
              </a:ext>
            </a:extLst>
          </p:cNvPr>
          <p:cNvSpPr txBox="1"/>
          <p:nvPr/>
        </p:nvSpPr>
        <p:spPr>
          <a:xfrm>
            <a:off x="4379176" y="7930855"/>
            <a:ext cx="5381443" cy="1169551"/>
          </a:xfrm>
          <a:prstGeom prst="rect">
            <a:avLst/>
          </a:prstGeom>
          <a:noFill/>
        </p:spPr>
        <p:txBody>
          <a:bodyPr wrap="square">
            <a:spAutoFit/>
          </a:bodyPr>
          <a:lstStyle/>
          <a:p>
            <a:r>
              <a:rPr lang="en-US" sz="1400" b="1" dirty="0">
                <a:solidFill>
                  <a:schemeClr val="tx1">
                    <a:lumMod val="85000"/>
                    <a:lumOff val="15000"/>
                  </a:schemeClr>
                </a:solidFill>
              </a:rPr>
              <a:t>Discover the Benefits of Massage Therapy:</a:t>
            </a:r>
            <a:endParaRPr lang="en-US" sz="1400" dirty="0">
              <a:solidFill>
                <a:schemeClr val="tx1">
                  <a:lumMod val="85000"/>
                  <a:lumOff val="15000"/>
                </a:schemeClr>
              </a:solidFill>
            </a:endParaRPr>
          </a:p>
          <a:p>
            <a:pPr>
              <a:buFont typeface="Arial" panose="020B0604020202020204" pitchFamily="34" charset="0"/>
              <a:buChar char="•"/>
            </a:pPr>
            <a:r>
              <a:rPr lang="en-US" sz="1400" dirty="0">
                <a:solidFill>
                  <a:schemeClr val="tx1">
                    <a:lumMod val="85000"/>
                    <a:lumOff val="15000"/>
                  </a:schemeClr>
                </a:solidFill>
              </a:rPr>
              <a:t>Relieves stress and anxiety</a:t>
            </a:r>
          </a:p>
          <a:p>
            <a:pPr>
              <a:buFont typeface="Arial" panose="020B0604020202020204" pitchFamily="34" charset="0"/>
              <a:buChar char="•"/>
            </a:pPr>
            <a:r>
              <a:rPr lang="en-US" sz="1400" dirty="0">
                <a:solidFill>
                  <a:schemeClr val="tx1">
                    <a:lumMod val="85000"/>
                    <a:lumOff val="15000"/>
                  </a:schemeClr>
                </a:solidFill>
              </a:rPr>
              <a:t>Eases muscle tension and pain</a:t>
            </a:r>
          </a:p>
          <a:p>
            <a:pPr>
              <a:buFont typeface="Arial" panose="020B0604020202020204" pitchFamily="34" charset="0"/>
              <a:buChar char="•"/>
            </a:pPr>
            <a:r>
              <a:rPr lang="en-US" sz="1400" dirty="0">
                <a:solidFill>
                  <a:schemeClr val="tx1">
                    <a:lumMod val="85000"/>
                    <a:lumOff val="15000"/>
                  </a:schemeClr>
                </a:solidFill>
              </a:rPr>
              <a:t>Improves circulation and flexibility</a:t>
            </a:r>
          </a:p>
          <a:p>
            <a:pPr>
              <a:buFont typeface="Arial" panose="020B0604020202020204" pitchFamily="34" charset="0"/>
              <a:buChar char="•"/>
            </a:pPr>
            <a:r>
              <a:rPr lang="en-US" sz="1400" dirty="0">
                <a:solidFill>
                  <a:schemeClr val="tx1">
                    <a:lumMod val="85000"/>
                    <a:lumOff val="15000"/>
                  </a:schemeClr>
                </a:solidFill>
              </a:rPr>
              <a:t>Boosts immune function and mental clarity</a:t>
            </a: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6A04173C-FE10-452C-B470-47406D75F3B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DECE3780-CE98-4197-ACFC-8CB6EA7BDDB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71E8A653-22BA-4DB2-9C8D-86D2FA189E4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6" name="Rectangle 35">
            <a:extLst>
              <a:ext uri="{FF2B5EF4-FFF2-40B4-BE49-F238E27FC236}">
                <a16:creationId xmlns:a16="http://schemas.microsoft.com/office/drawing/2014/main" id="{FABF8E16-3855-45EB-8F5F-919E10F22D63}"/>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5E90C19B-19EB-4874-AE54-D7232831E23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Rounded Corners 33">
            <a:extLst>
              <a:ext uri="{FF2B5EF4-FFF2-40B4-BE49-F238E27FC236}">
                <a16:creationId xmlns:a16="http://schemas.microsoft.com/office/drawing/2014/main" id="{5721AFDD-CD42-4C77-AB47-F2114E631153}"/>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7" name="Rectangle: Rounded Corners 36">
            <a:extLst>
              <a:ext uri="{FF2B5EF4-FFF2-40B4-BE49-F238E27FC236}">
                <a16:creationId xmlns:a16="http://schemas.microsoft.com/office/drawing/2014/main" id="{4DB92E92-8B0F-4117-8DC8-F9FEA763E599}"/>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38" name="Isosceles Triangle 37">
            <a:extLst>
              <a:ext uri="{FF2B5EF4-FFF2-40B4-BE49-F238E27FC236}">
                <a16:creationId xmlns:a16="http://schemas.microsoft.com/office/drawing/2014/main" id="{B21163B9-5996-4191-BC8F-AD6D770D37FB}"/>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9" name="Picture 38">
            <a:extLst>
              <a:ext uri="{FF2B5EF4-FFF2-40B4-BE49-F238E27FC236}">
                <a16:creationId xmlns:a16="http://schemas.microsoft.com/office/drawing/2014/main" id="{60E3505C-6BBE-474E-913A-21569B0107CE}"/>
              </a:ext>
            </a:extLst>
          </p:cNvPr>
          <p:cNvPicPr>
            <a:picLocks noChangeAspect="1"/>
          </p:cNvPicPr>
          <p:nvPr/>
        </p:nvPicPr>
        <p:blipFill>
          <a:blip r:embed="rId1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40" name="Rectangle: Rounded Corners 39">
            <a:extLst>
              <a:ext uri="{FF2B5EF4-FFF2-40B4-BE49-F238E27FC236}">
                <a16:creationId xmlns:a16="http://schemas.microsoft.com/office/drawing/2014/main" id="{D5BFA4D6-02FF-40CD-8CCA-117350D29BA2}"/>
              </a:ext>
            </a:extLst>
          </p:cNvPr>
          <p:cNvSpPr/>
          <p:nvPr/>
        </p:nvSpPr>
        <p:spPr>
          <a:xfrm>
            <a:off x="1158542" y="2814272"/>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42" name="Isosceles Triangle 41">
            <a:extLst>
              <a:ext uri="{FF2B5EF4-FFF2-40B4-BE49-F238E27FC236}">
                <a16:creationId xmlns:a16="http://schemas.microsoft.com/office/drawing/2014/main" id="{316832E2-4F7F-4BBF-BBDA-959D881B85BD}"/>
              </a:ext>
            </a:extLst>
          </p:cNvPr>
          <p:cNvSpPr/>
          <p:nvPr/>
        </p:nvSpPr>
        <p:spPr>
          <a:xfrm flipV="1">
            <a:off x="4901088" y="29242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Rectangle 42">
            <a:extLst>
              <a:ext uri="{FF2B5EF4-FFF2-40B4-BE49-F238E27FC236}">
                <a16:creationId xmlns:a16="http://schemas.microsoft.com/office/drawing/2014/main" id="{0900BE67-97F2-45AC-B822-BB59C13D12EA}"/>
              </a:ext>
            </a:extLst>
          </p:cNvPr>
          <p:cNvSpPr/>
          <p:nvPr/>
        </p:nvSpPr>
        <p:spPr>
          <a:xfrm>
            <a:off x="5053013" y="3567758"/>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Rectangle 43">
            <a:extLst>
              <a:ext uri="{FF2B5EF4-FFF2-40B4-BE49-F238E27FC236}">
                <a16:creationId xmlns:a16="http://schemas.microsoft.com/office/drawing/2014/main" id="{398A7F64-9AD2-4D17-A5AB-36B67F50C6E0}"/>
              </a:ext>
            </a:extLst>
          </p:cNvPr>
          <p:cNvSpPr/>
          <p:nvPr/>
        </p:nvSpPr>
        <p:spPr>
          <a:xfrm>
            <a:off x="5067042" y="6204667"/>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5" name="Isosceles Triangle 44">
            <a:extLst>
              <a:ext uri="{FF2B5EF4-FFF2-40B4-BE49-F238E27FC236}">
                <a16:creationId xmlns:a16="http://schemas.microsoft.com/office/drawing/2014/main" id="{29402E36-47A3-4CAF-87A5-06FE55A1CB32}"/>
              </a:ext>
            </a:extLst>
          </p:cNvPr>
          <p:cNvSpPr/>
          <p:nvPr/>
        </p:nvSpPr>
        <p:spPr>
          <a:xfrm flipV="1">
            <a:off x="5085653" y="6228992"/>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45">
            <a:extLst>
              <a:ext uri="{FF2B5EF4-FFF2-40B4-BE49-F238E27FC236}">
                <a16:creationId xmlns:a16="http://schemas.microsoft.com/office/drawing/2014/main" id="{FEE06469-9709-44D0-8DAC-B35DA3EAAF50}"/>
              </a:ext>
            </a:extLst>
          </p:cNvPr>
          <p:cNvSpPr/>
          <p:nvPr/>
        </p:nvSpPr>
        <p:spPr>
          <a:xfrm>
            <a:off x="5066746" y="3580880"/>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65" name="Isosceles Triangle 64">
            <a:extLst>
              <a:ext uri="{FF2B5EF4-FFF2-40B4-BE49-F238E27FC236}">
                <a16:creationId xmlns:a16="http://schemas.microsoft.com/office/drawing/2014/main" id="{31AC275A-677A-4301-A500-1B316A4EE4DE}"/>
              </a:ext>
            </a:extLst>
          </p:cNvPr>
          <p:cNvSpPr/>
          <p:nvPr/>
        </p:nvSpPr>
        <p:spPr>
          <a:xfrm>
            <a:off x="5085653" y="3604454"/>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FDF8C2D9-261D-4E24-B88E-EAAB3B9CB469}"/>
              </a:ext>
            </a:extLst>
          </p:cNvPr>
          <p:cNvSpPr/>
          <p:nvPr/>
        </p:nvSpPr>
        <p:spPr>
          <a:xfrm>
            <a:off x="5066745" y="3681146"/>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67" name="Picture 66">
            <a:extLst>
              <a:ext uri="{FF2B5EF4-FFF2-40B4-BE49-F238E27FC236}">
                <a16:creationId xmlns:a16="http://schemas.microsoft.com/office/drawing/2014/main" id="{4E58231A-E673-4168-9B19-27911FDB746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8542" y="3573170"/>
            <a:ext cx="3902695" cy="2725488"/>
          </a:xfrm>
          <a:prstGeom prst="rect">
            <a:avLst/>
          </a:prstGeom>
          <a:ln>
            <a:noFill/>
          </a:ln>
          <a:effectLst>
            <a:outerShdw blurRad="190500" algn="tl" rotWithShape="0">
              <a:srgbClr val="000000">
                <a:alpha val="70000"/>
              </a:srgbClr>
            </a:outerShdw>
          </a:effectLst>
        </p:spPr>
      </p:pic>
      <p:sp>
        <p:nvSpPr>
          <p:cNvPr id="68" name="Rectangle: Rounded Corners 67">
            <a:extLst>
              <a:ext uri="{FF2B5EF4-FFF2-40B4-BE49-F238E27FC236}">
                <a16:creationId xmlns:a16="http://schemas.microsoft.com/office/drawing/2014/main" id="{F0D6E15D-4AF5-42C3-9C57-637482C471B9}"/>
              </a:ext>
            </a:extLst>
          </p:cNvPr>
          <p:cNvSpPr/>
          <p:nvPr/>
        </p:nvSpPr>
        <p:spPr>
          <a:xfrm>
            <a:off x="1156592" y="324770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Tree>
    <p:extLst>
      <p:ext uri="{BB962C8B-B14F-4D97-AF65-F5344CB8AC3E}">
        <p14:creationId xmlns:p14="http://schemas.microsoft.com/office/powerpoint/2010/main" val="1831662742"/>
      </p:ext>
    </p:extLst>
  </p:cSld>
  <p:clrMapOvr>
    <a:masterClrMapping/>
  </p:clrMapOvr>
  <mc:AlternateContent xmlns:mc="http://schemas.openxmlformats.org/markup-compatibility/2006" xmlns:p159="http://schemas.microsoft.com/office/powerpoint/2015/09/main">
    <mc:Choice Requires="p159">
      <p:transition spd="slow" advClick="0" advTm="2000">
        <p159:morph option="byObject"/>
      </p:transition>
    </mc:Choice>
    <mc:Fallback xmlns="">
      <p:transition spd="slow" advClick="0" advTm="2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23">
            <a:extLst>
              <a:ext uri="{FF2B5EF4-FFF2-40B4-BE49-F238E27FC236}">
                <a16:creationId xmlns:a16="http://schemas.microsoft.com/office/drawing/2014/main" id="{A1971BAC-36FA-472B-A8EA-75E9C9A0C87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6" name="Rectangle 25">
            <a:extLst>
              <a:ext uri="{FF2B5EF4-FFF2-40B4-BE49-F238E27FC236}">
                <a16:creationId xmlns:a16="http://schemas.microsoft.com/office/drawing/2014/main" id="{A75DC503-EF25-40C2-AC9B-2A0185E4DCF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B681FF1E-24FB-4B75-98F4-E84B81383937}"/>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530849643"/>
      </p:ext>
    </p:extLst>
  </p:cSld>
  <p:clrMapOvr>
    <a:masterClrMapping/>
  </p:clrMapOvr>
  <p:transition spd="slow" advTm="0"/>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23">
            <a:extLst>
              <a:ext uri="{FF2B5EF4-FFF2-40B4-BE49-F238E27FC236}">
                <a16:creationId xmlns:a16="http://schemas.microsoft.com/office/drawing/2014/main" id="{A1971BAC-36FA-472B-A8EA-75E9C9A0C87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 name="Oval 1">
            <a:extLst>
              <a:ext uri="{FF2B5EF4-FFF2-40B4-BE49-F238E27FC236}">
                <a16:creationId xmlns:a16="http://schemas.microsoft.com/office/drawing/2014/main" id="{1236EE42-5DAE-48B5-BEC3-6F7506EAC229}"/>
              </a:ext>
            </a:extLst>
          </p:cNvPr>
          <p:cNvSpPr/>
          <p:nvPr/>
        </p:nvSpPr>
        <p:spPr>
          <a:xfrm>
            <a:off x="1733550" y="1343025"/>
            <a:ext cx="1834911" cy="17665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25">
            <a:extLst>
              <a:ext uri="{FF2B5EF4-FFF2-40B4-BE49-F238E27FC236}">
                <a16:creationId xmlns:a16="http://schemas.microsoft.com/office/drawing/2014/main" id="{A7D3AA29-56DD-42A4-A576-AAA7C63E9DDF}"/>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14F74CB3-7EC7-47DE-9F85-4EE8B6676E70}"/>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086421348"/>
      </p:ext>
    </p:extLst>
  </p:cSld>
  <p:clrMapOvr>
    <a:masterClrMapping/>
  </p:clrMapOvr>
  <p:transition spd="slow" advTm="1000"/>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6" name="Picture 15">
            <a:extLst>
              <a:ext uri="{FF2B5EF4-FFF2-40B4-BE49-F238E27FC236}">
                <a16:creationId xmlns:a16="http://schemas.microsoft.com/office/drawing/2014/main" id="{47030FD2-53E1-4EB4-B7F3-918F30E90EEA}"/>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4000"/>
                    </a14:imgEffect>
                  </a14:imgLayer>
                </a14:imgProps>
              </a:ext>
              <a:ext uri="{28A0092B-C50C-407E-A947-70E740481C1C}">
                <a14:useLocalDpi xmlns:a14="http://schemas.microsoft.com/office/drawing/2010/main" val="0"/>
              </a:ext>
            </a:extLst>
          </a:blip>
          <a:stretch>
            <a:fillRect/>
          </a:stretch>
        </p:blipFill>
        <p:spPr>
          <a:xfrm>
            <a:off x="4884" y="829064"/>
            <a:ext cx="12028932" cy="6858000"/>
          </a:xfrm>
          <a:prstGeom prst="rect">
            <a:avLst/>
          </a:prstGeom>
          <a:noFill/>
          <a:ln>
            <a:noFill/>
          </a:ln>
        </p:spPr>
      </p:pic>
      <p:sp>
        <p:nvSpPr>
          <p:cNvPr id="19" name="TextBox 18">
            <a:extLst>
              <a:ext uri="{FF2B5EF4-FFF2-40B4-BE49-F238E27FC236}">
                <a16:creationId xmlns:a16="http://schemas.microsoft.com/office/drawing/2014/main" id="{1D51822B-640A-488F-93F5-90BD0B7D485D}"/>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TextBox 19">
            <a:extLst>
              <a:ext uri="{FF2B5EF4-FFF2-40B4-BE49-F238E27FC236}">
                <a16:creationId xmlns:a16="http://schemas.microsoft.com/office/drawing/2014/main" id="{A8BD8CFF-712C-489F-AA8D-FB59CCD57F1A}"/>
              </a:ext>
            </a:extLst>
          </p:cNvPr>
          <p:cNvSpPr txBox="1"/>
          <p:nvPr/>
        </p:nvSpPr>
        <p:spPr>
          <a:xfrm>
            <a:off x="3568461" y="63120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1" name="Rectangle: Rounded Corners 20">
            <a:extLst>
              <a:ext uri="{FF2B5EF4-FFF2-40B4-BE49-F238E27FC236}">
                <a16:creationId xmlns:a16="http://schemas.microsoft.com/office/drawing/2014/main" id="{6813D56C-4749-4539-9F1F-F04EB97BCEC9}"/>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3" name="Rectangle: Rounded Corners 22">
            <a:extLst>
              <a:ext uri="{FF2B5EF4-FFF2-40B4-BE49-F238E27FC236}">
                <a16:creationId xmlns:a16="http://schemas.microsoft.com/office/drawing/2014/main" id="{912BBE24-147D-48C1-BAE7-5FC792563DED}"/>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Rounded Corners 23">
            <a:extLst>
              <a:ext uri="{FF2B5EF4-FFF2-40B4-BE49-F238E27FC236}">
                <a16:creationId xmlns:a16="http://schemas.microsoft.com/office/drawing/2014/main" id="{87D0724F-F9DB-496D-B339-CB1B1AAD5661}"/>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5" name="Rectangle: Rounded Corners 24">
            <a:extLst>
              <a:ext uri="{FF2B5EF4-FFF2-40B4-BE49-F238E27FC236}">
                <a16:creationId xmlns:a16="http://schemas.microsoft.com/office/drawing/2014/main" id="{2A6AEA45-8FA7-4924-840E-A433B38923E6}"/>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6" name="Rectangle: Rounded Corners 25">
            <a:extLst>
              <a:ext uri="{FF2B5EF4-FFF2-40B4-BE49-F238E27FC236}">
                <a16:creationId xmlns:a16="http://schemas.microsoft.com/office/drawing/2014/main" id="{B8B7A5BB-FCC5-413C-A0DE-3CDBAAF3C670}"/>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26">
            <a:extLst>
              <a:ext uri="{FF2B5EF4-FFF2-40B4-BE49-F238E27FC236}">
                <a16:creationId xmlns:a16="http://schemas.microsoft.com/office/drawing/2014/main" id="{F4FBEFAE-8A88-478C-B22D-E92761B592C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2" name="Rectangle 21">
            <a:extLst>
              <a:ext uri="{FF2B5EF4-FFF2-40B4-BE49-F238E27FC236}">
                <a16:creationId xmlns:a16="http://schemas.microsoft.com/office/drawing/2014/main" id="{A123CFD5-0B90-405B-9259-031F3E8D9DB8}"/>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CD4BD0F4-1DCA-4E01-AD06-EBAB5C8340B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470232821"/>
      </p:ext>
    </p:extLst>
  </p:cSld>
  <p:clrMapOvr>
    <a:masterClrMapping/>
  </p:clrMapOvr>
  <p:transition spd="slow" advClick="0" advTm="1000">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7" name="Picture 16">
            <a:extLst>
              <a:ext uri="{FF2B5EF4-FFF2-40B4-BE49-F238E27FC236}">
                <a16:creationId xmlns:a16="http://schemas.microsoft.com/office/drawing/2014/main" id="{593D7D5A-A8B0-415E-9F90-1BD6B9CCB450}"/>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884" y="829064"/>
            <a:ext cx="12028932" cy="6858000"/>
          </a:xfrm>
          <a:prstGeom prst="rect">
            <a:avLst/>
          </a:prstGeom>
        </p:spPr>
      </p:pic>
      <p:sp>
        <p:nvSpPr>
          <p:cNvPr id="19" name="TextBox 18">
            <a:extLst>
              <a:ext uri="{FF2B5EF4-FFF2-40B4-BE49-F238E27FC236}">
                <a16:creationId xmlns:a16="http://schemas.microsoft.com/office/drawing/2014/main" id="{B3EF25B2-F93F-4DF7-8F3F-B054E4FE8F6A}"/>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TextBox 19">
            <a:extLst>
              <a:ext uri="{FF2B5EF4-FFF2-40B4-BE49-F238E27FC236}">
                <a16:creationId xmlns:a16="http://schemas.microsoft.com/office/drawing/2014/main" id="{79A50BE0-D7F8-4745-A724-84642D668AEA}"/>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1" name="Rectangle: Rounded Corners 20">
            <a:extLst>
              <a:ext uri="{FF2B5EF4-FFF2-40B4-BE49-F238E27FC236}">
                <a16:creationId xmlns:a16="http://schemas.microsoft.com/office/drawing/2014/main" id="{08B6B5B8-7D11-41C2-99A2-621C6E02A781}"/>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3" name="Rectangle: Rounded Corners 22">
            <a:extLst>
              <a:ext uri="{FF2B5EF4-FFF2-40B4-BE49-F238E27FC236}">
                <a16:creationId xmlns:a16="http://schemas.microsoft.com/office/drawing/2014/main" id="{B4C52F89-C97C-42FA-8105-C39BB8037BE7}"/>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Rounded Corners 23">
            <a:extLst>
              <a:ext uri="{FF2B5EF4-FFF2-40B4-BE49-F238E27FC236}">
                <a16:creationId xmlns:a16="http://schemas.microsoft.com/office/drawing/2014/main" id="{F871708D-3B58-427A-9DF7-14E9F78452A1}"/>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5" name="Rectangle: Rounded Corners 24">
            <a:extLst>
              <a:ext uri="{FF2B5EF4-FFF2-40B4-BE49-F238E27FC236}">
                <a16:creationId xmlns:a16="http://schemas.microsoft.com/office/drawing/2014/main" id="{FB99BCF3-DDF0-42E0-A9C0-4B81982BFD7A}"/>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6" name="Rectangle: Rounded Corners 25">
            <a:extLst>
              <a:ext uri="{FF2B5EF4-FFF2-40B4-BE49-F238E27FC236}">
                <a16:creationId xmlns:a16="http://schemas.microsoft.com/office/drawing/2014/main" id="{0CE29A6E-257E-47F8-BA84-0163024A6FBA}"/>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AFA9581F-1838-4C1A-A327-571371AF3FD5}"/>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932DC102-2151-4981-86C9-434B9C434DBE}"/>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346FFEBB-51FE-487A-AFFE-993E85D723DE}"/>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0" name="Rectangle 29">
            <a:extLst>
              <a:ext uri="{FF2B5EF4-FFF2-40B4-BE49-F238E27FC236}">
                <a16:creationId xmlns:a16="http://schemas.microsoft.com/office/drawing/2014/main" id="{EE6AC8D6-13A8-4ED4-A0AD-DD7534DA70F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2" name="Rectangle 31">
            <a:extLst>
              <a:ext uri="{FF2B5EF4-FFF2-40B4-BE49-F238E27FC236}">
                <a16:creationId xmlns:a16="http://schemas.microsoft.com/office/drawing/2014/main" id="{47A4CAD9-4602-475B-9C3C-6490DC4154A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2EB59E7C-8C1D-43D1-8383-C59A790EC73D}"/>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682352704"/>
      </p:ext>
    </p:extLst>
  </p:cSld>
  <p:clrMapOvr>
    <a:masterClrMapping/>
  </p:clrMapOvr>
  <p:transition spd="slow" advClick="0" advTm="1000">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7" name="Picture 16">
            <a:extLst>
              <a:ext uri="{FF2B5EF4-FFF2-40B4-BE49-F238E27FC236}">
                <a16:creationId xmlns:a16="http://schemas.microsoft.com/office/drawing/2014/main" id="{FC1EBD1F-B5CF-4667-BC33-860BC88F19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829064"/>
            <a:ext cx="12028932" cy="6858000"/>
          </a:xfrm>
          <a:prstGeom prst="rect">
            <a:avLst/>
          </a:prstGeom>
        </p:spPr>
      </p:pic>
      <p:sp>
        <p:nvSpPr>
          <p:cNvPr id="19" name="TextBox 18">
            <a:extLst>
              <a:ext uri="{FF2B5EF4-FFF2-40B4-BE49-F238E27FC236}">
                <a16:creationId xmlns:a16="http://schemas.microsoft.com/office/drawing/2014/main" id="{FA35797A-9C2D-4D31-A285-CE1588CDE44E}"/>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TextBox 19">
            <a:extLst>
              <a:ext uri="{FF2B5EF4-FFF2-40B4-BE49-F238E27FC236}">
                <a16:creationId xmlns:a16="http://schemas.microsoft.com/office/drawing/2014/main" id="{D10B5A9D-286F-4861-AE21-E9064BE615B6}"/>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a:t>
            </a:r>
            <a:endParaRPr lang="en-DE" sz="1050" dirty="0">
              <a:solidFill>
                <a:schemeClr val="bg2">
                  <a:lumMod val="50000"/>
                </a:schemeClr>
              </a:solidFill>
            </a:endParaRPr>
          </a:p>
        </p:txBody>
      </p:sp>
      <p:sp>
        <p:nvSpPr>
          <p:cNvPr id="21" name="Rectangle: Rounded Corners 20">
            <a:extLst>
              <a:ext uri="{FF2B5EF4-FFF2-40B4-BE49-F238E27FC236}">
                <a16:creationId xmlns:a16="http://schemas.microsoft.com/office/drawing/2014/main" id="{B9CD8759-6105-425C-A253-9E42137DA1A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3" name="Rectangle: Rounded Corners 22">
            <a:extLst>
              <a:ext uri="{FF2B5EF4-FFF2-40B4-BE49-F238E27FC236}">
                <a16:creationId xmlns:a16="http://schemas.microsoft.com/office/drawing/2014/main" id="{178B6599-D03B-478C-AECB-426AB6369110}"/>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Rounded Corners 23">
            <a:extLst>
              <a:ext uri="{FF2B5EF4-FFF2-40B4-BE49-F238E27FC236}">
                <a16:creationId xmlns:a16="http://schemas.microsoft.com/office/drawing/2014/main" id="{0FE8B3C6-C3E0-4860-93F9-DFD697EF9E65}"/>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5" name="Rectangle: Rounded Corners 24">
            <a:extLst>
              <a:ext uri="{FF2B5EF4-FFF2-40B4-BE49-F238E27FC236}">
                <a16:creationId xmlns:a16="http://schemas.microsoft.com/office/drawing/2014/main" id="{EE99FD2B-16F2-472D-BA07-AC34336AFABA}"/>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6" name="Rectangle: Rounded Corners 25">
            <a:extLst>
              <a:ext uri="{FF2B5EF4-FFF2-40B4-BE49-F238E27FC236}">
                <a16:creationId xmlns:a16="http://schemas.microsoft.com/office/drawing/2014/main" id="{3C127AF5-6DF5-4E81-9101-ABE93C2ACBCB}"/>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20234EE0-5EC1-4920-A38F-449E2D538838}"/>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30310973-5CC8-4108-A555-AD0D3AE42622}"/>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28">
            <a:extLst>
              <a:ext uri="{FF2B5EF4-FFF2-40B4-BE49-F238E27FC236}">
                <a16:creationId xmlns:a16="http://schemas.microsoft.com/office/drawing/2014/main" id="{5E136D90-4BB3-413C-9705-7EFDF18DC2B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2" name="Rectangle 21">
            <a:extLst>
              <a:ext uri="{FF2B5EF4-FFF2-40B4-BE49-F238E27FC236}">
                <a16:creationId xmlns:a16="http://schemas.microsoft.com/office/drawing/2014/main" id="{822DAAD6-8965-44AB-998C-F121A0FDB950}"/>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5716C59D-93A8-49AC-98BC-FE284C9C20B2}"/>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872206132"/>
      </p:ext>
    </p:extLst>
  </p:cSld>
  <p:clrMapOvr>
    <a:masterClrMapping/>
  </p:clrMapOvr>
  <p:transition spd="slow" advClick="0" advTm="100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sp>
        <p:nvSpPr>
          <p:cNvPr id="56" name="Rectangle 55">
            <a:extLst>
              <a:ext uri="{FF2B5EF4-FFF2-40B4-BE49-F238E27FC236}">
                <a16:creationId xmlns:a16="http://schemas.microsoft.com/office/drawing/2014/main" id="{22B83674-7CBD-4B0F-96A0-1AAFA1796E36}"/>
              </a:ext>
            </a:extLst>
          </p:cNvPr>
          <p:cNvSpPr/>
          <p:nvPr/>
        </p:nvSpPr>
        <p:spPr>
          <a:xfrm>
            <a:off x="1344006" y="823059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8" name="Rectangle: Rounded Corners 57">
            <a:extLst>
              <a:ext uri="{FF2B5EF4-FFF2-40B4-BE49-F238E27FC236}">
                <a16:creationId xmlns:a16="http://schemas.microsoft.com/office/drawing/2014/main" id="{510C382A-A5D6-4045-BB31-2A71949B5FA6}"/>
              </a:ext>
            </a:extLst>
          </p:cNvPr>
          <p:cNvSpPr/>
          <p:nvPr/>
        </p:nvSpPr>
        <p:spPr>
          <a:xfrm>
            <a:off x="1344343" y="822901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60" name="Rectangle 59">
            <a:extLst>
              <a:ext uri="{FF2B5EF4-FFF2-40B4-BE49-F238E27FC236}">
                <a16:creationId xmlns:a16="http://schemas.microsoft.com/office/drawing/2014/main" id="{3F89BF47-96BC-4390-A161-4C3BA24FA094}"/>
              </a:ext>
            </a:extLst>
          </p:cNvPr>
          <p:cNvSpPr/>
          <p:nvPr/>
        </p:nvSpPr>
        <p:spPr>
          <a:xfrm>
            <a:off x="1396930" y="887749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482446D8-911C-417C-B07F-B209B55D3DF0}"/>
              </a:ext>
            </a:extLst>
          </p:cNvPr>
          <p:cNvSpPr/>
          <p:nvPr/>
        </p:nvSpPr>
        <p:spPr>
          <a:xfrm>
            <a:off x="1396930" y="913691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9" name="Rectangle 68">
            <a:extLst>
              <a:ext uri="{FF2B5EF4-FFF2-40B4-BE49-F238E27FC236}">
                <a16:creationId xmlns:a16="http://schemas.microsoft.com/office/drawing/2014/main" id="{C6B7DD1C-0E22-44E8-8972-7003836CEBAA}"/>
              </a:ext>
            </a:extLst>
          </p:cNvPr>
          <p:cNvSpPr/>
          <p:nvPr/>
        </p:nvSpPr>
        <p:spPr>
          <a:xfrm>
            <a:off x="1396930" y="939633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70" name="TextBox 69">
            <a:extLst>
              <a:ext uri="{FF2B5EF4-FFF2-40B4-BE49-F238E27FC236}">
                <a16:creationId xmlns:a16="http://schemas.microsoft.com/office/drawing/2014/main" id="{0D7244C8-2E80-4608-A745-252810AA6215}"/>
              </a:ext>
            </a:extLst>
          </p:cNvPr>
          <p:cNvSpPr txBox="1"/>
          <p:nvPr/>
        </p:nvSpPr>
        <p:spPr>
          <a:xfrm>
            <a:off x="4306868" y="830032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71" name="TextBox 70">
            <a:extLst>
              <a:ext uri="{FF2B5EF4-FFF2-40B4-BE49-F238E27FC236}">
                <a16:creationId xmlns:a16="http://schemas.microsoft.com/office/drawing/2014/main" id="{1586EFBF-8E18-476C-A34D-41780A9BBD02}"/>
              </a:ext>
            </a:extLst>
          </p:cNvPr>
          <p:cNvSpPr txBox="1"/>
          <p:nvPr/>
        </p:nvSpPr>
        <p:spPr>
          <a:xfrm>
            <a:off x="7678685" y="8931792"/>
            <a:ext cx="3116385" cy="3662541"/>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br>
              <a:rPr lang="en-US" sz="1600" dirty="0">
                <a:solidFill>
                  <a:schemeClr val="bg2">
                    <a:lumMod val="25000"/>
                  </a:schemeClr>
                </a:solidFill>
              </a:rPr>
            </a:br>
            <a:r>
              <a:rPr lang="en-US" sz="1600" dirty="0">
                <a:solidFill>
                  <a:schemeClr val="bg2">
                    <a:lumMod val="25000"/>
                  </a:schemeClr>
                </a:solidFill>
              </a:rPr>
              <a:t>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72" name="Rectangle 71">
            <a:extLst>
              <a:ext uri="{FF2B5EF4-FFF2-40B4-BE49-F238E27FC236}">
                <a16:creationId xmlns:a16="http://schemas.microsoft.com/office/drawing/2014/main" id="{BCBC0190-00A5-423E-A131-01E230C5592E}"/>
              </a:ext>
            </a:extLst>
          </p:cNvPr>
          <p:cNvSpPr/>
          <p:nvPr/>
        </p:nvSpPr>
        <p:spPr>
          <a:xfrm>
            <a:off x="1396930" y="965451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73" name="Rectangle 72">
            <a:extLst>
              <a:ext uri="{FF2B5EF4-FFF2-40B4-BE49-F238E27FC236}">
                <a16:creationId xmlns:a16="http://schemas.microsoft.com/office/drawing/2014/main" id="{93F7E72C-244F-4EF3-8425-B704B25BC08A}"/>
              </a:ext>
            </a:extLst>
          </p:cNvPr>
          <p:cNvSpPr/>
          <p:nvPr/>
        </p:nvSpPr>
        <p:spPr>
          <a:xfrm>
            <a:off x="1396930" y="991575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74" name="Rectangle 73">
            <a:extLst>
              <a:ext uri="{FF2B5EF4-FFF2-40B4-BE49-F238E27FC236}">
                <a16:creationId xmlns:a16="http://schemas.microsoft.com/office/drawing/2014/main" id="{104DFA50-E222-4CA5-B2DD-D43CA1E31103}"/>
              </a:ext>
            </a:extLst>
          </p:cNvPr>
          <p:cNvSpPr/>
          <p:nvPr/>
        </p:nvSpPr>
        <p:spPr>
          <a:xfrm>
            <a:off x="1396930" y="1017742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75" name="Rectangle 74">
            <a:extLst>
              <a:ext uri="{FF2B5EF4-FFF2-40B4-BE49-F238E27FC236}">
                <a16:creationId xmlns:a16="http://schemas.microsoft.com/office/drawing/2014/main" id="{769A6B93-BD29-47D9-82F9-6A6857BDD7F5}"/>
              </a:ext>
            </a:extLst>
          </p:cNvPr>
          <p:cNvSpPr/>
          <p:nvPr/>
        </p:nvSpPr>
        <p:spPr>
          <a:xfrm>
            <a:off x="1396930" y="1043536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76" name="Rectangle 75">
            <a:extLst>
              <a:ext uri="{FF2B5EF4-FFF2-40B4-BE49-F238E27FC236}">
                <a16:creationId xmlns:a16="http://schemas.microsoft.com/office/drawing/2014/main" id="{75D2F882-FA52-407B-AF63-4223F5D430A2}"/>
              </a:ext>
            </a:extLst>
          </p:cNvPr>
          <p:cNvSpPr/>
          <p:nvPr/>
        </p:nvSpPr>
        <p:spPr>
          <a:xfrm>
            <a:off x="1396930" y="106947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77" name="Rectangle 76">
            <a:extLst>
              <a:ext uri="{FF2B5EF4-FFF2-40B4-BE49-F238E27FC236}">
                <a16:creationId xmlns:a16="http://schemas.microsoft.com/office/drawing/2014/main" id="{3747D33F-86A5-4262-B14D-DC5B4A758E2D}"/>
              </a:ext>
            </a:extLst>
          </p:cNvPr>
          <p:cNvSpPr/>
          <p:nvPr/>
        </p:nvSpPr>
        <p:spPr>
          <a:xfrm>
            <a:off x="1396930" y="1095291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78" name="Rectangle 77">
            <a:extLst>
              <a:ext uri="{FF2B5EF4-FFF2-40B4-BE49-F238E27FC236}">
                <a16:creationId xmlns:a16="http://schemas.microsoft.com/office/drawing/2014/main" id="{695F5103-E1DA-4BAB-BEBD-27AEBBCD5858}"/>
              </a:ext>
            </a:extLst>
          </p:cNvPr>
          <p:cNvSpPr/>
          <p:nvPr/>
        </p:nvSpPr>
        <p:spPr>
          <a:xfrm>
            <a:off x="1396930" y="112033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79" name="Rectangle 78">
            <a:extLst>
              <a:ext uri="{FF2B5EF4-FFF2-40B4-BE49-F238E27FC236}">
                <a16:creationId xmlns:a16="http://schemas.microsoft.com/office/drawing/2014/main" id="{A17480DC-65C0-44EA-8F0A-F867FA2FF9E0}"/>
              </a:ext>
            </a:extLst>
          </p:cNvPr>
          <p:cNvSpPr/>
          <p:nvPr/>
        </p:nvSpPr>
        <p:spPr>
          <a:xfrm>
            <a:off x="1396930" y="1146280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80" name="Rectangle 79">
            <a:extLst>
              <a:ext uri="{FF2B5EF4-FFF2-40B4-BE49-F238E27FC236}">
                <a16:creationId xmlns:a16="http://schemas.microsoft.com/office/drawing/2014/main" id="{0C4871E0-7E38-452E-B39D-39A74712BC66}"/>
              </a:ext>
            </a:extLst>
          </p:cNvPr>
          <p:cNvSpPr/>
          <p:nvPr/>
        </p:nvSpPr>
        <p:spPr>
          <a:xfrm>
            <a:off x="1396930" y="1172548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81" name="Rectangle 80">
            <a:extLst>
              <a:ext uri="{FF2B5EF4-FFF2-40B4-BE49-F238E27FC236}">
                <a16:creationId xmlns:a16="http://schemas.microsoft.com/office/drawing/2014/main" id="{19124C37-05D9-425A-8791-EB5CE21B5FD8}"/>
              </a:ext>
            </a:extLst>
          </p:cNvPr>
          <p:cNvSpPr/>
          <p:nvPr/>
        </p:nvSpPr>
        <p:spPr>
          <a:xfrm>
            <a:off x="1396930" y="1198241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82" name="Rectangle 81">
            <a:extLst>
              <a:ext uri="{FF2B5EF4-FFF2-40B4-BE49-F238E27FC236}">
                <a16:creationId xmlns:a16="http://schemas.microsoft.com/office/drawing/2014/main" id="{ED861526-0D9D-4328-B77B-E3260261EFEF}"/>
              </a:ext>
            </a:extLst>
          </p:cNvPr>
          <p:cNvSpPr/>
          <p:nvPr/>
        </p:nvSpPr>
        <p:spPr>
          <a:xfrm>
            <a:off x="1396930" y="1223933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83" name="Picture 82">
            <a:extLst>
              <a:ext uri="{FF2B5EF4-FFF2-40B4-BE49-F238E27FC236}">
                <a16:creationId xmlns:a16="http://schemas.microsoft.com/office/drawing/2014/main" id="{97BCD432-79E5-46A7-A3A1-203F8DD49B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1701" y="9266626"/>
            <a:ext cx="2827965" cy="2827965"/>
          </a:xfrm>
          <a:prstGeom prst="rect">
            <a:avLst/>
          </a:prstGeom>
          <a:ln>
            <a:solidFill>
              <a:schemeClr val="tx1">
                <a:lumMod val="50000"/>
                <a:lumOff val="50000"/>
              </a:schemeClr>
            </a:solidFill>
          </a:ln>
        </p:spPr>
      </p:pic>
      <p:sp>
        <p:nvSpPr>
          <p:cNvPr id="84" name="Rectangle: Rounded Corners 83">
            <a:extLst>
              <a:ext uri="{FF2B5EF4-FFF2-40B4-BE49-F238E27FC236}">
                <a16:creationId xmlns:a16="http://schemas.microsoft.com/office/drawing/2014/main" id="{3C75F89D-7FF8-4F21-B19E-5A5652D0A171}"/>
              </a:ext>
            </a:extLst>
          </p:cNvPr>
          <p:cNvSpPr/>
          <p:nvPr/>
        </p:nvSpPr>
        <p:spPr>
          <a:xfrm>
            <a:off x="9633558" y="1192285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85" name="Rectangle: Rounded Corners 84">
            <a:extLst>
              <a:ext uri="{FF2B5EF4-FFF2-40B4-BE49-F238E27FC236}">
                <a16:creationId xmlns:a16="http://schemas.microsoft.com/office/drawing/2014/main" id="{57A0827E-4339-442E-B969-CA03E652A9FF}"/>
              </a:ext>
            </a:extLst>
          </p:cNvPr>
          <p:cNvSpPr/>
          <p:nvPr/>
        </p:nvSpPr>
        <p:spPr>
          <a:xfrm>
            <a:off x="9633558" y="1217978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6" name="Rectangle 85">
            <a:extLst>
              <a:ext uri="{FF2B5EF4-FFF2-40B4-BE49-F238E27FC236}">
                <a16:creationId xmlns:a16="http://schemas.microsoft.com/office/drawing/2014/main" id="{34B38D8D-A477-40BA-BEDA-38AD53663410}"/>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88" name="Rectangle 87">
            <a:extLst>
              <a:ext uri="{FF2B5EF4-FFF2-40B4-BE49-F238E27FC236}">
                <a16:creationId xmlns:a16="http://schemas.microsoft.com/office/drawing/2014/main" id="{75500012-940C-46AD-9CDE-D96975E18F8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89" name="Rectangle 88">
            <a:extLst>
              <a:ext uri="{FF2B5EF4-FFF2-40B4-BE49-F238E27FC236}">
                <a16:creationId xmlns:a16="http://schemas.microsoft.com/office/drawing/2014/main" id="{233AB40B-235A-47F6-A3D3-819EF56CD27F}"/>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171711808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7" name="Picture 16">
            <a:extLst>
              <a:ext uri="{FF2B5EF4-FFF2-40B4-BE49-F238E27FC236}">
                <a16:creationId xmlns:a16="http://schemas.microsoft.com/office/drawing/2014/main" id="{CDD7A152-C63F-449A-A40C-FC49C924892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829064"/>
            <a:ext cx="12028932" cy="6858000"/>
          </a:xfrm>
          <a:prstGeom prst="rect">
            <a:avLst/>
          </a:prstGeom>
        </p:spPr>
      </p:pic>
      <p:sp>
        <p:nvSpPr>
          <p:cNvPr id="19" name="TextBox 18">
            <a:extLst>
              <a:ext uri="{FF2B5EF4-FFF2-40B4-BE49-F238E27FC236}">
                <a16:creationId xmlns:a16="http://schemas.microsoft.com/office/drawing/2014/main" id="{4A268F77-3C45-44E4-9EB0-E7878A3BF443}"/>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Rectangle: Rounded Corners 19">
            <a:extLst>
              <a:ext uri="{FF2B5EF4-FFF2-40B4-BE49-F238E27FC236}">
                <a16:creationId xmlns:a16="http://schemas.microsoft.com/office/drawing/2014/main" id="{60BAE97B-0038-48F8-8EA8-6AB9C2E516A9}"/>
              </a:ext>
            </a:extLst>
          </p:cNvPr>
          <p:cNvSpPr/>
          <p:nvPr/>
        </p:nvSpPr>
        <p:spPr>
          <a:xfrm>
            <a:off x="3660554" y="411339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6" name="Rectangle 15">
            <a:extLst>
              <a:ext uri="{FF2B5EF4-FFF2-40B4-BE49-F238E27FC236}">
                <a16:creationId xmlns:a16="http://schemas.microsoft.com/office/drawing/2014/main" id="{0B9E7485-6978-4C69-AC7F-1259E8838D0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2" name="Rectangle 21">
            <a:extLst>
              <a:ext uri="{FF2B5EF4-FFF2-40B4-BE49-F238E27FC236}">
                <a16:creationId xmlns:a16="http://schemas.microsoft.com/office/drawing/2014/main" id="{22CA06E8-367E-4D57-B299-D11759D94897}"/>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333422B4-81D4-4BDF-B827-699DC784989A}"/>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2731175889"/>
      </p:ext>
    </p:extLst>
  </p:cSld>
  <p:clrMapOvr>
    <a:masterClrMapping/>
  </p:clrMapOvr>
  <p:transition spd="slow" advClick="0" advTm="1000">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7940CD08-3F77-46D6-A9C7-098498640A8E}"/>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1" name="Rectangle 50">
            <a:extLst>
              <a:ext uri="{FF2B5EF4-FFF2-40B4-BE49-F238E27FC236}">
                <a16:creationId xmlns:a16="http://schemas.microsoft.com/office/drawing/2014/main" id="{841FCBAF-FD3E-47BD-BFBF-91792BDA3143}"/>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970198821"/>
      </p:ext>
    </p:extLst>
  </p:cSld>
  <p:clrMapOvr>
    <a:masterClrMapping/>
  </p:clrMapOvr>
  <p:transition spd="slow" advTm="0">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C10A28DB-A4CF-434B-9F2E-2B491F554BA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FF1619AF-5B0B-43F7-9072-1B189D314AE3}"/>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1" name="Rectangle 50">
            <a:extLst>
              <a:ext uri="{FF2B5EF4-FFF2-40B4-BE49-F238E27FC236}">
                <a16:creationId xmlns:a16="http://schemas.microsoft.com/office/drawing/2014/main" id="{757955C6-2C96-4A72-BAC6-C53B75FBB906}"/>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191209192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 name="Picture 4">
            <a:extLst>
              <a:ext uri="{FF2B5EF4-FFF2-40B4-BE49-F238E27FC236}">
                <a16:creationId xmlns:a16="http://schemas.microsoft.com/office/drawing/2014/main" id="{F1F753F5-90CF-41D2-BC41-02DE477203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6868" y="4178300"/>
            <a:ext cx="1416782" cy="1412008"/>
          </a:xfrm>
          <a:prstGeom prst="rect">
            <a:avLst/>
          </a:prstGeom>
        </p:spPr>
      </p:pic>
      <p:sp>
        <p:nvSpPr>
          <p:cNvPr id="48" name="Rectangle 47">
            <a:extLst>
              <a:ext uri="{FF2B5EF4-FFF2-40B4-BE49-F238E27FC236}">
                <a16:creationId xmlns:a16="http://schemas.microsoft.com/office/drawing/2014/main" id="{322521D8-FA9C-4546-A1B3-C06E548915B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39DEF96E-B36A-4D5F-BECA-FA697590D087}"/>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1" name="Rectangle 50">
            <a:extLst>
              <a:ext uri="{FF2B5EF4-FFF2-40B4-BE49-F238E27FC236}">
                <a16:creationId xmlns:a16="http://schemas.microsoft.com/office/drawing/2014/main" id="{808E4692-DCE7-45A7-A053-A59D7DB4FADC}"/>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4067460601"/>
      </p:ext>
    </p:extLst>
  </p:cSld>
  <p:clrMapOvr>
    <a:masterClrMapping/>
  </p:clrMapOvr>
  <p:transition spd="slow" advClick="0" advTm="0">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54DF9B4E-26B8-4014-9A31-FB01D5B45E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0154E57D-FAD5-47A7-B9D1-CBD7D4B618B2}"/>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1" name="Rectangle 50">
            <a:extLst>
              <a:ext uri="{FF2B5EF4-FFF2-40B4-BE49-F238E27FC236}">
                <a16:creationId xmlns:a16="http://schemas.microsoft.com/office/drawing/2014/main" id="{0F1A57F6-DF3C-4642-BBCF-9887D96F77FE}"/>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2597305976"/>
      </p:ext>
    </p:extLst>
  </p:cSld>
  <p:clrMapOvr>
    <a:masterClrMapping/>
  </p:clrMapOvr>
  <p:transition spd="slow" advClick="0" advTm="0">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6" name="Picture 5">
            <a:extLst>
              <a:ext uri="{FF2B5EF4-FFF2-40B4-BE49-F238E27FC236}">
                <a16:creationId xmlns:a16="http://schemas.microsoft.com/office/drawing/2014/main" id="{DE2E6FE4-944D-474F-A82B-43E5058DCE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6346" y="4184650"/>
            <a:ext cx="1392958" cy="1405658"/>
          </a:xfrm>
          <a:prstGeom prst="rect">
            <a:avLst/>
          </a:prstGeom>
        </p:spPr>
      </p:pic>
      <p:sp>
        <p:nvSpPr>
          <p:cNvPr id="48" name="Rectangle 47">
            <a:extLst>
              <a:ext uri="{FF2B5EF4-FFF2-40B4-BE49-F238E27FC236}">
                <a16:creationId xmlns:a16="http://schemas.microsoft.com/office/drawing/2014/main" id="{94930074-54EA-4273-8FF5-326A27FD405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D0BD24DB-5F6A-455C-AB7D-FD9423E76962}"/>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1" name="Rectangle 50">
            <a:extLst>
              <a:ext uri="{FF2B5EF4-FFF2-40B4-BE49-F238E27FC236}">
                <a16:creationId xmlns:a16="http://schemas.microsoft.com/office/drawing/2014/main" id="{886A2F7B-A39F-421F-A8E9-75F3D33D898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658335022"/>
      </p:ext>
    </p:extLst>
  </p:cSld>
  <p:clrMapOvr>
    <a:masterClrMapping/>
  </p:clrMapOvr>
  <p:transition spd="slow" advTm="0">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FB514B09-C959-49BF-9659-B8F0200E3309}"/>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FBEBAEE7-4CE1-4B07-B421-63DE7010568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1" name="Rectangle 50">
            <a:extLst>
              <a:ext uri="{FF2B5EF4-FFF2-40B4-BE49-F238E27FC236}">
                <a16:creationId xmlns:a16="http://schemas.microsoft.com/office/drawing/2014/main" id="{6E039E16-877F-4552-B81E-3857345F2FFF}"/>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77253563"/>
      </p:ext>
    </p:extLst>
  </p:cSld>
  <p:clrMapOvr>
    <a:masterClrMapping/>
  </p:clrMapOvr>
  <p:transition spd="slow" advTm="0">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F3DBBAEE-AED2-4B3A-B9BD-C330406CA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7D57054E-DA5D-41D7-B9AD-BB90F3F85A09}"/>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1" name="Rectangle 50">
            <a:extLst>
              <a:ext uri="{FF2B5EF4-FFF2-40B4-BE49-F238E27FC236}">
                <a16:creationId xmlns:a16="http://schemas.microsoft.com/office/drawing/2014/main" id="{093022C0-4237-4ACC-9C8B-CF3E17D6F19F}"/>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2110050812"/>
      </p:ext>
    </p:extLst>
  </p:cSld>
  <p:clrMapOvr>
    <a:masterClrMapping/>
  </p:clrMapOvr>
  <p:transition spd="slow" advClick="0" advTm="0">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BAD67DDB-829E-48C5-B086-CD56CC38399F}"/>
              </a:ext>
            </a:extLst>
          </p:cNvPr>
          <p:cNvSpPr/>
          <p:nvPr/>
        </p:nvSpPr>
        <p:spPr>
          <a:xfrm>
            <a:off x="448424" y="261889"/>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8" name="Rectangle 67">
            <a:extLst>
              <a:ext uri="{FF2B5EF4-FFF2-40B4-BE49-F238E27FC236}">
                <a16:creationId xmlns:a16="http://schemas.microsoft.com/office/drawing/2014/main" id="{1A417743-B4A3-4FC6-93ED-8E816E84587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9" name="Rectangle 68">
            <a:extLst>
              <a:ext uri="{FF2B5EF4-FFF2-40B4-BE49-F238E27FC236}">
                <a16:creationId xmlns:a16="http://schemas.microsoft.com/office/drawing/2014/main" id="{7B78282C-2F83-4E85-8ED6-DE81F26CF731}"/>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91" name="Group 90">
            <a:extLst>
              <a:ext uri="{FF2B5EF4-FFF2-40B4-BE49-F238E27FC236}">
                <a16:creationId xmlns:a16="http://schemas.microsoft.com/office/drawing/2014/main" id="{F30B2F0A-76F7-4315-A64A-86D91B2A456F}"/>
              </a:ext>
            </a:extLst>
          </p:cNvPr>
          <p:cNvGrpSpPr/>
          <p:nvPr/>
        </p:nvGrpSpPr>
        <p:grpSpPr>
          <a:xfrm>
            <a:off x="3246" y="1837"/>
            <a:ext cx="12061930" cy="6858000"/>
            <a:chOff x="-22154" y="6802"/>
            <a:chExt cx="12061930" cy="6858000"/>
          </a:xfrm>
        </p:grpSpPr>
        <p:sp>
          <p:nvSpPr>
            <p:cNvPr id="92" name="Rectangle 91">
              <a:extLst>
                <a:ext uri="{FF2B5EF4-FFF2-40B4-BE49-F238E27FC236}">
                  <a16:creationId xmlns:a16="http://schemas.microsoft.com/office/drawing/2014/main" id="{BD2182DC-B1DE-40CF-B1EC-02D83D69ABBF}"/>
                </a:ext>
              </a:extLst>
            </p:cNvPr>
            <p:cNvSpPr/>
            <p:nvPr/>
          </p:nvSpPr>
          <p:spPr>
            <a:xfrm>
              <a:off x="-22154" y="6802"/>
              <a:ext cx="1206193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grpSp>
          <p:nvGrpSpPr>
            <p:cNvPr id="93" name="Group 92">
              <a:extLst>
                <a:ext uri="{FF2B5EF4-FFF2-40B4-BE49-F238E27FC236}">
                  <a16:creationId xmlns:a16="http://schemas.microsoft.com/office/drawing/2014/main" id="{27069E2B-D793-46BC-8E88-E776E5AFA3A5}"/>
                </a:ext>
              </a:extLst>
            </p:cNvPr>
            <p:cNvGrpSpPr/>
            <p:nvPr/>
          </p:nvGrpSpPr>
          <p:grpSpPr>
            <a:xfrm>
              <a:off x="2527536" y="1336047"/>
              <a:ext cx="7216483" cy="5056245"/>
              <a:chOff x="701291" y="1008468"/>
              <a:chExt cx="7216483" cy="5056245"/>
            </a:xfrm>
          </p:grpSpPr>
          <p:pic>
            <p:nvPicPr>
              <p:cNvPr id="94" name="Picture 93">
                <a:extLst>
                  <a:ext uri="{FF2B5EF4-FFF2-40B4-BE49-F238E27FC236}">
                    <a16:creationId xmlns:a16="http://schemas.microsoft.com/office/drawing/2014/main" id="{CFAD291B-4887-45A3-BC1C-A517AEEB4E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291" y="1008468"/>
                <a:ext cx="7216483" cy="5056245"/>
              </a:xfrm>
              <a:prstGeom prst="rect">
                <a:avLst/>
              </a:prstGeom>
              <a:ln>
                <a:noFill/>
              </a:ln>
            </p:spPr>
          </p:pic>
          <p:sp>
            <p:nvSpPr>
              <p:cNvPr id="95" name="Rectangle: Rounded Corners 94">
                <a:extLst>
                  <a:ext uri="{FF2B5EF4-FFF2-40B4-BE49-F238E27FC236}">
                    <a16:creationId xmlns:a16="http://schemas.microsoft.com/office/drawing/2014/main" id="{8FB01765-0067-4D8B-9030-78BDFD0946BC}"/>
                  </a:ext>
                </a:extLst>
              </p:cNvPr>
              <p:cNvSpPr/>
              <p:nvPr/>
            </p:nvSpPr>
            <p:spPr>
              <a:xfrm>
                <a:off x="6368982" y="492491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96" name="TextBox 95">
                <a:extLst>
                  <a:ext uri="{FF2B5EF4-FFF2-40B4-BE49-F238E27FC236}">
                    <a16:creationId xmlns:a16="http://schemas.microsoft.com/office/drawing/2014/main" id="{F99B040F-3ECC-407E-9155-C468415C45A3}"/>
                  </a:ext>
                </a:extLst>
              </p:cNvPr>
              <p:cNvSpPr txBox="1"/>
              <p:nvPr/>
            </p:nvSpPr>
            <p:spPr>
              <a:xfrm>
                <a:off x="4723933" y="2273974"/>
                <a:ext cx="1025371" cy="369332"/>
              </a:xfrm>
              <a:prstGeom prst="rect">
                <a:avLst/>
              </a:prstGeom>
              <a:noFill/>
              <a:ln>
                <a:noFill/>
              </a:ln>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98" name="Rectangle 97">
                <a:extLst>
                  <a:ext uri="{FF2B5EF4-FFF2-40B4-BE49-F238E27FC236}">
                    <a16:creationId xmlns:a16="http://schemas.microsoft.com/office/drawing/2014/main" id="{E259761E-99B8-4355-8DDB-9CFD71EE42DB}"/>
                  </a:ext>
                </a:extLst>
              </p:cNvPr>
              <p:cNvSpPr/>
              <p:nvPr/>
            </p:nvSpPr>
            <p:spPr>
              <a:xfrm>
                <a:off x="4790214" y="4350482"/>
                <a:ext cx="1158042" cy="373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99" name="Isosceles Triangle 98">
                <a:extLst>
                  <a:ext uri="{FF2B5EF4-FFF2-40B4-BE49-F238E27FC236}">
                    <a16:creationId xmlns:a16="http://schemas.microsoft.com/office/drawing/2014/main" id="{37DC1467-7469-45F1-8758-2B64E0170FA7}"/>
                  </a:ext>
                </a:extLst>
              </p:cNvPr>
              <p:cNvSpPr/>
              <p:nvPr/>
            </p:nvSpPr>
            <p:spPr>
              <a:xfrm flipV="1">
                <a:off x="5722317" y="4507942"/>
                <a:ext cx="99344" cy="73097"/>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100" name="Rectangle 99">
                <a:extLst>
                  <a:ext uri="{FF2B5EF4-FFF2-40B4-BE49-F238E27FC236}">
                    <a16:creationId xmlns:a16="http://schemas.microsoft.com/office/drawing/2014/main" id="{01EE87FD-372C-4AA0-8463-01F97B1CDC34}"/>
                  </a:ext>
                </a:extLst>
              </p:cNvPr>
              <p:cNvSpPr/>
              <p:nvPr/>
            </p:nvSpPr>
            <p:spPr>
              <a:xfrm>
                <a:off x="4790214" y="4741202"/>
                <a:ext cx="1158042" cy="1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101" name="Rectangle 100">
                <a:extLst>
                  <a:ext uri="{FF2B5EF4-FFF2-40B4-BE49-F238E27FC236}">
                    <a16:creationId xmlns:a16="http://schemas.microsoft.com/office/drawing/2014/main" id="{3782657B-6B31-4A12-ADC9-D0D0C9E40770}"/>
                  </a:ext>
                </a:extLst>
              </p:cNvPr>
              <p:cNvSpPr/>
              <p:nvPr/>
            </p:nvSpPr>
            <p:spPr>
              <a:xfrm>
                <a:off x="4790214" y="4939583"/>
                <a:ext cx="1158042" cy="1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102" name="Rectangle 101">
                <a:extLst>
                  <a:ext uri="{FF2B5EF4-FFF2-40B4-BE49-F238E27FC236}">
                    <a16:creationId xmlns:a16="http://schemas.microsoft.com/office/drawing/2014/main" id="{E09796C8-408B-492C-84AC-70B25343D450}"/>
                  </a:ext>
                </a:extLst>
              </p:cNvPr>
              <p:cNvSpPr/>
              <p:nvPr/>
            </p:nvSpPr>
            <p:spPr>
              <a:xfrm>
                <a:off x="4790214" y="513413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103" name="TextBox 102">
                <a:extLst>
                  <a:ext uri="{FF2B5EF4-FFF2-40B4-BE49-F238E27FC236}">
                    <a16:creationId xmlns:a16="http://schemas.microsoft.com/office/drawing/2014/main" id="{7BC3C0E6-9FE4-46FC-8DBE-FF397DF31A8A}"/>
                  </a:ext>
                </a:extLst>
              </p:cNvPr>
              <p:cNvSpPr txBox="1"/>
              <p:nvPr/>
            </p:nvSpPr>
            <p:spPr>
              <a:xfrm>
                <a:off x="6336193" y="4348336"/>
                <a:ext cx="1195672" cy="369332"/>
              </a:xfrm>
              <a:prstGeom prst="rect">
                <a:avLst/>
              </a:prstGeom>
              <a:noFill/>
              <a:ln>
                <a:noFill/>
              </a:ln>
            </p:spPr>
            <p:txBody>
              <a:bodyPr wrap="square">
                <a:spAutoFit/>
              </a:bodyPr>
              <a:lstStyle/>
              <a:p>
                <a:r>
                  <a:rPr lang="en-US" dirty="0">
                    <a:solidFill>
                      <a:schemeClr val="tx1">
                        <a:lumMod val="50000"/>
                        <a:lumOff val="50000"/>
                      </a:schemeClr>
                    </a:solidFill>
                  </a:rPr>
                  <a:t> -      4     +</a:t>
                </a:r>
                <a:endParaRPr lang="en-DE" dirty="0"/>
              </a:p>
            </p:txBody>
          </p:sp>
          <p:grpSp>
            <p:nvGrpSpPr>
              <p:cNvPr id="104" name="Group 103">
                <a:extLst>
                  <a:ext uri="{FF2B5EF4-FFF2-40B4-BE49-F238E27FC236}">
                    <a16:creationId xmlns:a16="http://schemas.microsoft.com/office/drawing/2014/main" id="{166B91B7-39A6-4585-9A88-07ABC894F7F5}"/>
                  </a:ext>
                </a:extLst>
              </p:cNvPr>
              <p:cNvGrpSpPr/>
              <p:nvPr/>
            </p:nvGrpSpPr>
            <p:grpSpPr>
              <a:xfrm>
                <a:off x="954870" y="4643981"/>
                <a:ext cx="3183551" cy="908930"/>
                <a:chOff x="2765876" y="4974556"/>
                <a:chExt cx="3183551" cy="908930"/>
              </a:xfrm>
            </p:grpSpPr>
            <p:sp>
              <p:nvSpPr>
                <p:cNvPr id="105" name="Rectangle 104">
                  <a:extLst>
                    <a:ext uri="{FF2B5EF4-FFF2-40B4-BE49-F238E27FC236}">
                      <a16:creationId xmlns:a16="http://schemas.microsoft.com/office/drawing/2014/main" id="{92C75571-FB2E-4449-AA00-BCB349288039}"/>
                    </a:ext>
                  </a:extLst>
                </p:cNvPr>
                <p:cNvSpPr/>
                <p:nvPr/>
              </p:nvSpPr>
              <p:spPr>
                <a:xfrm>
                  <a:off x="2765876" y="4974556"/>
                  <a:ext cx="3183551" cy="341437"/>
                </a:xfrm>
                <a:prstGeom prst="rect">
                  <a:avLst/>
                </a:prstGeom>
                <a:solidFill>
                  <a:schemeClr val="bg1"/>
                </a:solidFill>
                <a:ln w="95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106" name="Group 105">
                  <a:extLst>
                    <a:ext uri="{FF2B5EF4-FFF2-40B4-BE49-F238E27FC236}">
                      <a16:creationId xmlns:a16="http://schemas.microsoft.com/office/drawing/2014/main" id="{021E1DD3-ACE4-4D68-A716-573876C65953}"/>
                    </a:ext>
                  </a:extLst>
                </p:cNvPr>
                <p:cNvGrpSpPr/>
                <p:nvPr/>
              </p:nvGrpSpPr>
              <p:grpSpPr>
                <a:xfrm>
                  <a:off x="5725861" y="5071552"/>
                  <a:ext cx="91533" cy="121710"/>
                  <a:chOff x="6129623" y="4258079"/>
                  <a:chExt cx="356944" cy="448061"/>
                </a:xfrm>
              </p:grpSpPr>
              <p:sp>
                <p:nvSpPr>
                  <p:cNvPr id="110" name="L-Shape 109">
                    <a:extLst>
                      <a:ext uri="{FF2B5EF4-FFF2-40B4-BE49-F238E27FC236}">
                        <a16:creationId xmlns:a16="http://schemas.microsoft.com/office/drawing/2014/main" id="{4D78EDDE-EF8E-4CA6-B00A-CE7891542B06}"/>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1" name="Rectangle 110">
                    <a:extLst>
                      <a:ext uri="{FF2B5EF4-FFF2-40B4-BE49-F238E27FC236}">
                        <a16:creationId xmlns:a16="http://schemas.microsoft.com/office/drawing/2014/main" id="{E14EE665-90A4-443B-A921-F434FCBFCAC3}"/>
                      </a:ext>
                    </a:extLst>
                  </p:cNvPr>
                  <p:cNvSpPr/>
                  <p:nvPr/>
                </p:nvSpPr>
                <p:spPr>
                  <a:xfrm rot="18783512">
                    <a:off x="6143696" y="4244006"/>
                    <a:ext cx="325142" cy="353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07" name="Rectangle 106">
                  <a:extLst>
                    <a:ext uri="{FF2B5EF4-FFF2-40B4-BE49-F238E27FC236}">
                      <a16:creationId xmlns:a16="http://schemas.microsoft.com/office/drawing/2014/main" id="{63291126-CF4D-4185-9DCB-B349213DEB22}"/>
                    </a:ext>
                  </a:extLst>
                </p:cNvPr>
                <p:cNvSpPr/>
                <p:nvPr/>
              </p:nvSpPr>
              <p:spPr>
                <a:xfrm>
                  <a:off x="2765876" y="5315993"/>
                  <a:ext cx="3183551" cy="192883"/>
                </a:xfrm>
                <a:prstGeom prst="rect">
                  <a:avLst/>
                </a:prstGeom>
                <a:solidFill>
                  <a:schemeClr val="bg1"/>
                </a:solidFill>
                <a:ln w="95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108" name="Rectangle 107">
                  <a:extLst>
                    <a:ext uri="{FF2B5EF4-FFF2-40B4-BE49-F238E27FC236}">
                      <a16:creationId xmlns:a16="http://schemas.microsoft.com/office/drawing/2014/main" id="{53B9F6A2-8407-43E3-A59A-D7BF31FFD1B3}"/>
                    </a:ext>
                  </a:extLst>
                </p:cNvPr>
                <p:cNvSpPr/>
                <p:nvPr/>
              </p:nvSpPr>
              <p:spPr>
                <a:xfrm>
                  <a:off x="2765876" y="5510622"/>
                  <a:ext cx="3183551" cy="192883"/>
                </a:xfrm>
                <a:prstGeom prst="rect">
                  <a:avLst/>
                </a:prstGeom>
                <a:solidFill>
                  <a:schemeClr val="bg1"/>
                </a:solidFill>
                <a:ln w="95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109" name="Rectangle 108">
                  <a:extLst>
                    <a:ext uri="{FF2B5EF4-FFF2-40B4-BE49-F238E27FC236}">
                      <a16:creationId xmlns:a16="http://schemas.microsoft.com/office/drawing/2014/main" id="{1C31F2D0-C184-4006-9290-1B019C6692CB}"/>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grpSp>
      </p:grpSp>
      <p:sp>
        <p:nvSpPr>
          <p:cNvPr id="54" name="TextBox 53">
            <a:extLst>
              <a:ext uri="{FF2B5EF4-FFF2-40B4-BE49-F238E27FC236}">
                <a16:creationId xmlns:a16="http://schemas.microsoft.com/office/drawing/2014/main" id="{81AB181B-96E3-4C2F-9385-436BCACDCCC1}"/>
              </a:ext>
            </a:extLst>
          </p:cNvPr>
          <p:cNvSpPr txBox="1"/>
          <p:nvPr/>
        </p:nvSpPr>
        <p:spPr>
          <a:xfrm>
            <a:off x="6650879" y="3365150"/>
            <a:ext cx="2342147" cy="276999"/>
          </a:xfrm>
          <a:prstGeom prst="rect">
            <a:avLst/>
          </a:prstGeom>
          <a:noFill/>
        </p:spPr>
        <p:txBody>
          <a:bodyPr wrap="square">
            <a:spAutoFit/>
          </a:bodyPr>
          <a:lstStyle/>
          <a:p>
            <a:r>
              <a:rPr lang="de-DE" sz="1200" dirty="0">
                <a:solidFill>
                  <a:schemeClr val="bg2">
                    <a:lumMod val="50000"/>
                  </a:schemeClr>
                </a:solidFill>
              </a:rPr>
              <a:t>Choose later</a:t>
            </a:r>
            <a:endParaRPr lang="en-DE" sz="1200" dirty="0">
              <a:solidFill>
                <a:schemeClr val="bg2">
                  <a:lumMod val="50000"/>
                </a:schemeClr>
              </a:solidFill>
            </a:endParaRPr>
          </a:p>
        </p:txBody>
      </p:sp>
    </p:spTree>
    <p:extLst>
      <p:ext uri="{BB962C8B-B14F-4D97-AF65-F5344CB8AC3E}">
        <p14:creationId xmlns:p14="http://schemas.microsoft.com/office/powerpoint/2010/main" val="1285312957"/>
      </p:ext>
    </p:extLst>
  </p:cSld>
  <p:clrMapOvr>
    <a:masterClrMapping/>
  </p:clrMapOvr>
  <p:transition spd="slow" advTm="2000">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BAD67DDB-829E-48C5-B086-CD56CC38399F}"/>
              </a:ext>
            </a:extLst>
          </p:cNvPr>
          <p:cNvSpPr/>
          <p:nvPr/>
        </p:nvSpPr>
        <p:spPr>
          <a:xfrm>
            <a:off x="448424" y="261889"/>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5" name="Rectangle 54">
            <a:extLst>
              <a:ext uri="{FF2B5EF4-FFF2-40B4-BE49-F238E27FC236}">
                <a16:creationId xmlns:a16="http://schemas.microsoft.com/office/drawing/2014/main" id="{3931AC7D-7811-465F-8170-9A3E8F583BA5}"/>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6" name="Rectangle 55">
            <a:extLst>
              <a:ext uri="{FF2B5EF4-FFF2-40B4-BE49-F238E27FC236}">
                <a16:creationId xmlns:a16="http://schemas.microsoft.com/office/drawing/2014/main" id="{EE7D1E03-A988-434D-985B-61737702114E}"/>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88" name="Group 87">
            <a:extLst>
              <a:ext uri="{FF2B5EF4-FFF2-40B4-BE49-F238E27FC236}">
                <a16:creationId xmlns:a16="http://schemas.microsoft.com/office/drawing/2014/main" id="{0912DC06-470F-4948-981C-FE484B4E742F}"/>
              </a:ext>
            </a:extLst>
          </p:cNvPr>
          <p:cNvGrpSpPr/>
          <p:nvPr/>
        </p:nvGrpSpPr>
        <p:grpSpPr>
          <a:xfrm>
            <a:off x="3246" y="1837"/>
            <a:ext cx="12061930" cy="6858000"/>
            <a:chOff x="-22154" y="6802"/>
            <a:chExt cx="12061930" cy="6858000"/>
          </a:xfrm>
        </p:grpSpPr>
        <p:sp>
          <p:nvSpPr>
            <p:cNvPr id="89" name="Rectangle 88">
              <a:extLst>
                <a:ext uri="{FF2B5EF4-FFF2-40B4-BE49-F238E27FC236}">
                  <a16:creationId xmlns:a16="http://schemas.microsoft.com/office/drawing/2014/main" id="{65F2737E-14CB-4295-93E0-2C17CA388ADC}"/>
                </a:ext>
              </a:extLst>
            </p:cNvPr>
            <p:cNvSpPr/>
            <p:nvPr/>
          </p:nvSpPr>
          <p:spPr>
            <a:xfrm>
              <a:off x="-22154" y="6802"/>
              <a:ext cx="1206193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grpSp>
          <p:nvGrpSpPr>
            <p:cNvPr id="90" name="Group 89">
              <a:extLst>
                <a:ext uri="{FF2B5EF4-FFF2-40B4-BE49-F238E27FC236}">
                  <a16:creationId xmlns:a16="http://schemas.microsoft.com/office/drawing/2014/main" id="{850A9E11-D95F-403B-B8FE-12AB144C2061}"/>
                </a:ext>
              </a:extLst>
            </p:cNvPr>
            <p:cNvGrpSpPr/>
            <p:nvPr/>
          </p:nvGrpSpPr>
          <p:grpSpPr>
            <a:xfrm>
              <a:off x="2527536" y="1336047"/>
              <a:ext cx="7216483" cy="5056245"/>
              <a:chOff x="701291" y="1008468"/>
              <a:chExt cx="7216483" cy="5056245"/>
            </a:xfrm>
          </p:grpSpPr>
          <p:pic>
            <p:nvPicPr>
              <p:cNvPr id="91" name="Picture 90">
                <a:extLst>
                  <a:ext uri="{FF2B5EF4-FFF2-40B4-BE49-F238E27FC236}">
                    <a16:creationId xmlns:a16="http://schemas.microsoft.com/office/drawing/2014/main" id="{9BB05322-5947-4662-9A55-FFA5823A08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291" y="1008468"/>
                <a:ext cx="7216483" cy="5056245"/>
              </a:xfrm>
              <a:prstGeom prst="rect">
                <a:avLst/>
              </a:prstGeom>
              <a:ln>
                <a:noFill/>
              </a:ln>
            </p:spPr>
          </p:pic>
          <p:sp>
            <p:nvSpPr>
              <p:cNvPr id="92" name="Rectangle: Rounded Corners 91">
                <a:extLst>
                  <a:ext uri="{FF2B5EF4-FFF2-40B4-BE49-F238E27FC236}">
                    <a16:creationId xmlns:a16="http://schemas.microsoft.com/office/drawing/2014/main" id="{94926A6A-78A5-4C58-8D58-D2DC5A47CC5F}"/>
                  </a:ext>
                </a:extLst>
              </p:cNvPr>
              <p:cNvSpPr/>
              <p:nvPr/>
            </p:nvSpPr>
            <p:spPr>
              <a:xfrm>
                <a:off x="6368982" y="492491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93" name="TextBox 92">
                <a:extLst>
                  <a:ext uri="{FF2B5EF4-FFF2-40B4-BE49-F238E27FC236}">
                    <a16:creationId xmlns:a16="http://schemas.microsoft.com/office/drawing/2014/main" id="{60FC7769-6591-4489-8479-1AE78C139AAE}"/>
                  </a:ext>
                </a:extLst>
              </p:cNvPr>
              <p:cNvSpPr txBox="1"/>
              <p:nvPr/>
            </p:nvSpPr>
            <p:spPr>
              <a:xfrm>
                <a:off x="4723933" y="2273974"/>
                <a:ext cx="1025371" cy="369332"/>
              </a:xfrm>
              <a:prstGeom prst="rect">
                <a:avLst/>
              </a:prstGeom>
              <a:noFill/>
              <a:ln>
                <a:noFill/>
              </a:ln>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95" name="Rectangle 94">
                <a:extLst>
                  <a:ext uri="{FF2B5EF4-FFF2-40B4-BE49-F238E27FC236}">
                    <a16:creationId xmlns:a16="http://schemas.microsoft.com/office/drawing/2014/main" id="{D6465112-079F-4CB6-87E9-BE7D89F36252}"/>
                  </a:ext>
                </a:extLst>
              </p:cNvPr>
              <p:cNvSpPr/>
              <p:nvPr/>
            </p:nvSpPr>
            <p:spPr>
              <a:xfrm>
                <a:off x="4790214" y="4350482"/>
                <a:ext cx="1158042" cy="373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96" name="Isosceles Triangle 95">
                <a:extLst>
                  <a:ext uri="{FF2B5EF4-FFF2-40B4-BE49-F238E27FC236}">
                    <a16:creationId xmlns:a16="http://schemas.microsoft.com/office/drawing/2014/main" id="{75255FE5-EF74-4C2D-807E-266E13D179D9}"/>
                  </a:ext>
                </a:extLst>
              </p:cNvPr>
              <p:cNvSpPr/>
              <p:nvPr/>
            </p:nvSpPr>
            <p:spPr>
              <a:xfrm flipV="1">
                <a:off x="5722317" y="4507942"/>
                <a:ext cx="99344" cy="73097"/>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97" name="Rectangle 96">
                <a:extLst>
                  <a:ext uri="{FF2B5EF4-FFF2-40B4-BE49-F238E27FC236}">
                    <a16:creationId xmlns:a16="http://schemas.microsoft.com/office/drawing/2014/main" id="{C94E5DCB-DC0B-4CA7-8D72-F4E0590BD1FF}"/>
                  </a:ext>
                </a:extLst>
              </p:cNvPr>
              <p:cNvSpPr/>
              <p:nvPr/>
            </p:nvSpPr>
            <p:spPr>
              <a:xfrm>
                <a:off x="4790214" y="4741202"/>
                <a:ext cx="1158042" cy="1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98" name="Rectangle 97">
                <a:extLst>
                  <a:ext uri="{FF2B5EF4-FFF2-40B4-BE49-F238E27FC236}">
                    <a16:creationId xmlns:a16="http://schemas.microsoft.com/office/drawing/2014/main" id="{E8C08339-A746-4286-9C3D-6E385C48F175}"/>
                  </a:ext>
                </a:extLst>
              </p:cNvPr>
              <p:cNvSpPr/>
              <p:nvPr/>
            </p:nvSpPr>
            <p:spPr>
              <a:xfrm>
                <a:off x="4790214" y="4939583"/>
                <a:ext cx="1158042" cy="1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99" name="Rectangle 98">
                <a:extLst>
                  <a:ext uri="{FF2B5EF4-FFF2-40B4-BE49-F238E27FC236}">
                    <a16:creationId xmlns:a16="http://schemas.microsoft.com/office/drawing/2014/main" id="{41C6A658-2617-4D23-B6B8-1A07FBA0BE1C}"/>
                  </a:ext>
                </a:extLst>
              </p:cNvPr>
              <p:cNvSpPr/>
              <p:nvPr/>
            </p:nvSpPr>
            <p:spPr>
              <a:xfrm>
                <a:off x="4790214" y="513413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100" name="TextBox 99">
                <a:extLst>
                  <a:ext uri="{FF2B5EF4-FFF2-40B4-BE49-F238E27FC236}">
                    <a16:creationId xmlns:a16="http://schemas.microsoft.com/office/drawing/2014/main" id="{17FE7E85-0306-42B0-B2D9-1D6DD69939A4}"/>
                  </a:ext>
                </a:extLst>
              </p:cNvPr>
              <p:cNvSpPr txBox="1"/>
              <p:nvPr/>
            </p:nvSpPr>
            <p:spPr>
              <a:xfrm>
                <a:off x="6336193" y="4348336"/>
                <a:ext cx="1195672" cy="369332"/>
              </a:xfrm>
              <a:prstGeom prst="rect">
                <a:avLst/>
              </a:prstGeom>
              <a:noFill/>
              <a:ln>
                <a:noFill/>
              </a:ln>
            </p:spPr>
            <p:txBody>
              <a:bodyPr wrap="square">
                <a:spAutoFit/>
              </a:bodyPr>
              <a:lstStyle/>
              <a:p>
                <a:r>
                  <a:rPr lang="en-US" dirty="0">
                    <a:solidFill>
                      <a:schemeClr val="tx1">
                        <a:lumMod val="50000"/>
                        <a:lumOff val="50000"/>
                      </a:schemeClr>
                    </a:solidFill>
                  </a:rPr>
                  <a:t> -      4     +</a:t>
                </a:r>
                <a:endParaRPr lang="en-DE" dirty="0"/>
              </a:p>
            </p:txBody>
          </p:sp>
          <p:grpSp>
            <p:nvGrpSpPr>
              <p:cNvPr id="101" name="Group 100">
                <a:extLst>
                  <a:ext uri="{FF2B5EF4-FFF2-40B4-BE49-F238E27FC236}">
                    <a16:creationId xmlns:a16="http://schemas.microsoft.com/office/drawing/2014/main" id="{7D905E3B-C47B-4FF5-862C-05186B150D25}"/>
                  </a:ext>
                </a:extLst>
              </p:cNvPr>
              <p:cNvGrpSpPr/>
              <p:nvPr/>
            </p:nvGrpSpPr>
            <p:grpSpPr>
              <a:xfrm>
                <a:off x="954870" y="4643981"/>
                <a:ext cx="3183551" cy="908930"/>
                <a:chOff x="2765876" y="4974556"/>
                <a:chExt cx="3183551" cy="908930"/>
              </a:xfrm>
            </p:grpSpPr>
            <p:sp>
              <p:nvSpPr>
                <p:cNvPr id="102" name="Rectangle 101">
                  <a:extLst>
                    <a:ext uri="{FF2B5EF4-FFF2-40B4-BE49-F238E27FC236}">
                      <a16:creationId xmlns:a16="http://schemas.microsoft.com/office/drawing/2014/main" id="{8787F864-692C-4B6D-A73E-0D6884B84268}"/>
                    </a:ext>
                  </a:extLst>
                </p:cNvPr>
                <p:cNvSpPr/>
                <p:nvPr/>
              </p:nvSpPr>
              <p:spPr>
                <a:xfrm>
                  <a:off x="2765876" y="4974556"/>
                  <a:ext cx="3183551" cy="341437"/>
                </a:xfrm>
                <a:prstGeom prst="rect">
                  <a:avLst/>
                </a:prstGeom>
                <a:solidFill>
                  <a:schemeClr val="bg1"/>
                </a:solidFill>
                <a:ln w="95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103" name="Group 102">
                  <a:extLst>
                    <a:ext uri="{FF2B5EF4-FFF2-40B4-BE49-F238E27FC236}">
                      <a16:creationId xmlns:a16="http://schemas.microsoft.com/office/drawing/2014/main" id="{53D007E5-F184-4999-AF28-322233C5BD68}"/>
                    </a:ext>
                  </a:extLst>
                </p:cNvPr>
                <p:cNvGrpSpPr/>
                <p:nvPr/>
              </p:nvGrpSpPr>
              <p:grpSpPr>
                <a:xfrm>
                  <a:off x="5725861" y="5071552"/>
                  <a:ext cx="91533" cy="121710"/>
                  <a:chOff x="6129623" y="4258079"/>
                  <a:chExt cx="356944" cy="448061"/>
                </a:xfrm>
              </p:grpSpPr>
              <p:sp>
                <p:nvSpPr>
                  <p:cNvPr id="107" name="L-Shape 106">
                    <a:extLst>
                      <a:ext uri="{FF2B5EF4-FFF2-40B4-BE49-F238E27FC236}">
                        <a16:creationId xmlns:a16="http://schemas.microsoft.com/office/drawing/2014/main" id="{2B72AB8D-31BE-4712-B0D1-28723F324E2D}"/>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8" name="Rectangle 107">
                    <a:extLst>
                      <a:ext uri="{FF2B5EF4-FFF2-40B4-BE49-F238E27FC236}">
                        <a16:creationId xmlns:a16="http://schemas.microsoft.com/office/drawing/2014/main" id="{76CE4220-E169-42D6-915F-7F5377F4D16D}"/>
                      </a:ext>
                    </a:extLst>
                  </p:cNvPr>
                  <p:cNvSpPr/>
                  <p:nvPr/>
                </p:nvSpPr>
                <p:spPr>
                  <a:xfrm rot="18783512">
                    <a:off x="6143696" y="4244006"/>
                    <a:ext cx="325142" cy="353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04" name="Rectangle 103">
                  <a:extLst>
                    <a:ext uri="{FF2B5EF4-FFF2-40B4-BE49-F238E27FC236}">
                      <a16:creationId xmlns:a16="http://schemas.microsoft.com/office/drawing/2014/main" id="{A62464C9-06D1-437B-9AE3-5F471F4352BF}"/>
                    </a:ext>
                  </a:extLst>
                </p:cNvPr>
                <p:cNvSpPr/>
                <p:nvPr/>
              </p:nvSpPr>
              <p:spPr>
                <a:xfrm>
                  <a:off x="2765876" y="5315993"/>
                  <a:ext cx="3183551" cy="192883"/>
                </a:xfrm>
                <a:prstGeom prst="rect">
                  <a:avLst/>
                </a:prstGeom>
                <a:solidFill>
                  <a:schemeClr val="bg1"/>
                </a:solidFill>
                <a:ln w="95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105" name="Rectangle 104">
                  <a:extLst>
                    <a:ext uri="{FF2B5EF4-FFF2-40B4-BE49-F238E27FC236}">
                      <a16:creationId xmlns:a16="http://schemas.microsoft.com/office/drawing/2014/main" id="{3606051A-D0B5-4B65-84DC-3C18A92A5448}"/>
                    </a:ext>
                  </a:extLst>
                </p:cNvPr>
                <p:cNvSpPr/>
                <p:nvPr/>
              </p:nvSpPr>
              <p:spPr>
                <a:xfrm>
                  <a:off x="2765876" y="5510622"/>
                  <a:ext cx="3183551" cy="192883"/>
                </a:xfrm>
                <a:prstGeom prst="rect">
                  <a:avLst/>
                </a:prstGeom>
                <a:solidFill>
                  <a:schemeClr val="bg1"/>
                </a:solidFill>
                <a:ln w="95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106" name="Rectangle 105">
                  <a:extLst>
                    <a:ext uri="{FF2B5EF4-FFF2-40B4-BE49-F238E27FC236}">
                      <a16:creationId xmlns:a16="http://schemas.microsoft.com/office/drawing/2014/main" id="{64FBDD36-9F80-48DB-8C8C-C9C1E022F305}"/>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grpSp>
      </p:grpSp>
      <p:sp>
        <p:nvSpPr>
          <p:cNvPr id="54" name="TextBox 53">
            <a:extLst>
              <a:ext uri="{FF2B5EF4-FFF2-40B4-BE49-F238E27FC236}">
                <a16:creationId xmlns:a16="http://schemas.microsoft.com/office/drawing/2014/main" id="{299A2E77-E3DF-47A0-9823-271BD191E9D6}"/>
              </a:ext>
            </a:extLst>
          </p:cNvPr>
          <p:cNvSpPr txBox="1"/>
          <p:nvPr/>
        </p:nvSpPr>
        <p:spPr>
          <a:xfrm>
            <a:off x="6650879" y="3365150"/>
            <a:ext cx="2342147" cy="276999"/>
          </a:xfrm>
          <a:prstGeom prst="rect">
            <a:avLst/>
          </a:prstGeom>
          <a:noFill/>
        </p:spPr>
        <p:txBody>
          <a:bodyPr wrap="square">
            <a:spAutoFit/>
          </a:bodyPr>
          <a:lstStyle/>
          <a:p>
            <a:r>
              <a:rPr lang="de-DE" sz="1200" dirty="0">
                <a:solidFill>
                  <a:schemeClr val="bg2">
                    <a:lumMod val="50000"/>
                  </a:schemeClr>
                </a:solidFill>
              </a:rPr>
              <a:t>Choose later</a:t>
            </a:r>
            <a:endParaRPr lang="en-DE" sz="1200" dirty="0">
              <a:solidFill>
                <a:schemeClr val="bg2">
                  <a:lumMod val="50000"/>
                </a:schemeClr>
              </a:solidFill>
            </a:endParaRPr>
          </a:p>
        </p:txBody>
      </p:sp>
    </p:spTree>
    <p:extLst>
      <p:ext uri="{BB962C8B-B14F-4D97-AF65-F5344CB8AC3E}">
        <p14:creationId xmlns:p14="http://schemas.microsoft.com/office/powerpoint/2010/main" val="498238281"/>
      </p:ext>
    </p:extLst>
  </p:cSld>
  <p:clrMapOvr>
    <a:masterClrMapping/>
  </p:clrMapOvr>
  <p:transition spd="slow" advTm="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3" name="Rectangle 12">
            <a:extLst>
              <a:ext uri="{FF2B5EF4-FFF2-40B4-BE49-F238E27FC236}">
                <a16:creationId xmlns:a16="http://schemas.microsoft.com/office/drawing/2014/main" id="{EDDA13EA-D708-4509-B97B-92E0A162E26B}"/>
              </a:ext>
            </a:extLst>
          </p:cNvPr>
          <p:cNvSpPr/>
          <p:nvPr/>
        </p:nvSpPr>
        <p:spPr>
          <a:xfrm>
            <a:off x="1344006" y="184884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D3D64338-7803-40B7-84D3-706E6DB2408B}"/>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55" name="Rectangle 54">
            <a:extLst>
              <a:ext uri="{FF2B5EF4-FFF2-40B4-BE49-F238E27FC236}">
                <a16:creationId xmlns:a16="http://schemas.microsoft.com/office/drawing/2014/main" id="{D950628A-91F1-4313-8FEC-65B18EF3A580}"/>
              </a:ext>
            </a:extLst>
          </p:cNvPr>
          <p:cNvSpPr/>
          <p:nvPr/>
        </p:nvSpPr>
        <p:spPr>
          <a:xfrm>
            <a:off x="1396930" y="249574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7" name="Rectangle 66">
            <a:extLst>
              <a:ext uri="{FF2B5EF4-FFF2-40B4-BE49-F238E27FC236}">
                <a16:creationId xmlns:a16="http://schemas.microsoft.com/office/drawing/2014/main" id="{5F3CB10A-9321-464F-BD95-9D359BEE05E9}"/>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412B2074-1994-4F2C-B7C0-D4C516E3FD2B}"/>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00" name="TextBox 99">
            <a:extLst>
              <a:ext uri="{FF2B5EF4-FFF2-40B4-BE49-F238E27FC236}">
                <a16:creationId xmlns:a16="http://schemas.microsoft.com/office/drawing/2014/main" id="{08202F7C-4EB7-46E8-8A94-87241F742BFA}"/>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02" name="TextBox 101">
            <a:extLst>
              <a:ext uri="{FF2B5EF4-FFF2-40B4-BE49-F238E27FC236}">
                <a16:creationId xmlns:a16="http://schemas.microsoft.com/office/drawing/2014/main" id="{CF9499AF-61CE-4326-A2B0-2EE64BE37CF7}"/>
              </a:ext>
            </a:extLst>
          </p:cNvPr>
          <p:cNvSpPr txBox="1"/>
          <p:nvPr/>
        </p:nvSpPr>
        <p:spPr>
          <a:xfrm>
            <a:off x="7678685" y="2550042"/>
            <a:ext cx="3116385" cy="3539430"/>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r>
              <a:rPr lang="en-US" sz="1600" dirty="0">
                <a:solidFill>
                  <a:schemeClr val="bg2">
                    <a:lumMod val="25000"/>
                  </a:schemeClr>
                </a:solidFill>
              </a:rPr>
              <a:t>  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120 minutes: 45.00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103" name="Rectangle 102">
            <a:extLst>
              <a:ext uri="{FF2B5EF4-FFF2-40B4-BE49-F238E27FC236}">
                <a16:creationId xmlns:a16="http://schemas.microsoft.com/office/drawing/2014/main" id="{4FBE5555-9769-4ED6-A2F6-1F43B993B3A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04" name="Rectangle 103">
            <a:extLst>
              <a:ext uri="{FF2B5EF4-FFF2-40B4-BE49-F238E27FC236}">
                <a16:creationId xmlns:a16="http://schemas.microsoft.com/office/drawing/2014/main" id="{D8D83A55-138A-4BA7-B3E6-7515C17359EA}"/>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05" name="Rectangle 104">
            <a:extLst>
              <a:ext uri="{FF2B5EF4-FFF2-40B4-BE49-F238E27FC236}">
                <a16:creationId xmlns:a16="http://schemas.microsoft.com/office/drawing/2014/main" id="{E4EE3B1A-DD0B-441A-B2A5-142E8133A816}"/>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06" name="Rectangle 105">
            <a:extLst>
              <a:ext uri="{FF2B5EF4-FFF2-40B4-BE49-F238E27FC236}">
                <a16:creationId xmlns:a16="http://schemas.microsoft.com/office/drawing/2014/main" id="{E8E20C5B-4FDA-41CC-BB28-109CE945A407}"/>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07" name="Rectangle 106">
            <a:extLst>
              <a:ext uri="{FF2B5EF4-FFF2-40B4-BE49-F238E27FC236}">
                <a16:creationId xmlns:a16="http://schemas.microsoft.com/office/drawing/2014/main" id="{CE3EE934-E119-46DA-9DAA-1B8D8C3B263F}"/>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08" name="Rectangle 107">
            <a:extLst>
              <a:ext uri="{FF2B5EF4-FFF2-40B4-BE49-F238E27FC236}">
                <a16:creationId xmlns:a16="http://schemas.microsoft.com/office/drawing/2014/main" id="{6663DB28-14CB-422B-8013-DEDE68E9E0F0}"/>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09" name="Rectangle 108">
            <a:extLst>
              <a:ext uri="{FF2B5EF4-FFF2-40B4-BE49-F238E27FC236}">
                <a16:creationId xmlns:a16="http://schemas.microsoft.com/office/drawing/2014/main" id="{DAA9E9E3-3362-4B8B-9268-0A4279C0436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10" name="Rectangle 109">
            <a:extLst>
              <a:ext uri="{FF2B5EF4-FFF2-40B4-BE49-F238E27FC236}">
                <a16:creationId xmlns:a16="http://schemas.microsoft.com/office/drawing/2014/main" id="{6A1E32EB-C3DE-4001-83AF-E0E6ED5934C9}"/>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11" name="Rectangle 110">
            <a:extLst>
              <a:ext uri="{FF2B5EF4-FFF2-40B4-BE49-F238E27FC236}">
                <a16:creationId xmlns:a16="http://schemas.microsoft.com/office/drawing/2014/main" id="{C4153ECB-8838-43C7-B98C-8FDF3F1EAF70}"/>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12" name="Rectangle 111">
            <a:extLst>
              <a:ext uri="{FF2B5EF4-FFF2-40B4-BE49-F238E27FC236}">
                <a16:creationId xmlns:a16="http://schemas.microsoft.com/office/drawing/2014/main" id="{DB5E0108-2DB6-40A1-95C7-FCE0DF395FA2}"/>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13" name="Rectangle 112">
            <a:extLst>
              <a:ext uri="{FF2B5EF4-FFF2-40B4-BE49-F238E27FC236}">
                <a16:creationId xmlns:a16="http://schemas.microsoft.com/office/drawing/2014/main" id="{9AD07991-1E88-4480-B598-58AD42C7E796}"/>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14" name="Picture 113">
            <a:extLst>
              <a:ext uri="{FF2B5EF4-FFF2-40B4-BE49-F238E27FC236}">
                <a16:creationId xmlns:a16="http://schemas.microsoft.com/office/drawing/2014/main" id="{C84A6535-9984-4708-BD74-730AC8D4D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01" y="2884876"/>
            <a:ext cx="2827965" cy="2827965"/>
          </a:xfrm>
          <a:prstGeom prst="rect">
            <a:avLst/>
          </a:prstGeom>
          <a:ln>
            <a:solidFill>
              <a:schemeClr val="tx1">
                <a:lumMod val="50000"/>
                <a:lumOff val="50000"/>
              </a:schemeClr>
            </a:solidFill>
          </a:ln>
        </p:spPr>
      </p:pic>
      <p:sp>
        <p:nvSpPr>
          <p:cNvPr id="44" name="Rectangle 43">
            <a:extLst>
              <a:ext uri="{FF2B5EF4-FFF2-40B4-BE49-F238E27FC236}">
                <a16:creationId xmlns:a16="http://schemas.microsoft.com/office/drawing/2014/main" id="{65A315F1-7D95-4822-B194-EDAD72665A48}"/>
              </a:ext>
            </a:extLst>
          </p:cNvPr>
          <p:cNvSpPr/>
          <p:nvPr/>
        </p:nvSpPr>
        <p:spPr>
          <a:xfrm>
            <a:off x="-29638" y="-6361410"/>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5" name="Picture 44">
            <a:extLst>
              <a:ext uri="{FF2B5EF4-FFF2-40B4-BE49-F238E27FC236}">
                <a16:creationId xmlns:a16="http://schemas.microsoft.com/office/drawing/2014/main" id="{86566F8E-0A47-46B7-8184-7F50D79BF84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5587868"/>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6" name="TextBox 45">
            <a:extLst>
              <a:ext uri="{FF2B5EF4-FFF2-40B4-BE49-F238E27FC236}">
                <a16:creationId xmlns:a16="http://schemas.microsoft.com/office/drawing/2014/main" id="{3ADF3723-CBF2-44CC-BA26-4A6883EB82D3}"/>
              </a:ext>
            </a:extLst>
          </p:cNvPr>
          <p:cNvSpPr txBox="1"/>
          <p:nvPr/>
        </p:nvSpPr>
        <p:spPr>
          <a:xfrm>
            <a:off x="3405222" y="-5882466"/>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47" name="Picture 46">
            <a:extLst>
              <a:ext uri="{FF2B5EF4-FFF2-40B4-BE49-F238E27FC236}">
                <a16:creationId xmlns:a16="http://schemas.microsoft.com/office/drawing/2014/main" id="{6C6B6200-923D-41F7-B64B-20BE54D463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4521742"/>
            <a:ext cx="442682" cy="295121"/>
          </a:xfrm>
          <a:prstGeom prst="rect">
            <a:avLst/>
          </a:prstGeom>
        </p:spPr>
      </p:pic>
      <p:sp>
        <p:nvSpPr>
          <p:cNvPr id="48" name="TextBox 47">
            <a:extLst>
              <a:ext uri="{FF2B5EF4-FFF2-40B4-BE49-F238E27FC236}">
                <a16:creationId xmlns:a16="http://schemas.microsoft.com/office/drawing/2014/main" id="{ED2A17D6-1FB4-4999-AA29-E2EA55634CD0}"/>
              </a:ext>
            </a:extLst>
          </p:cNvPr>
          <p:cNvSpPr txBox="1"/>
          <p:nvPr/>
        </p:nvSpPr>
        <p:spPr>
          <a:xfrm>
            <a:off x="1642188" y="-6030004"/>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49" name="TextBox 48">
            <a:extLst>
              <a:ext uri="{FF2B5EF4-FFF2-40B4-BE49-F238E27FC236}">
                <a16:creationId xmlns:a16="http://schemas.microsoft.com/office/drawing/2014/main" id="{CA83105A-F9B3-4AF6-B223-78BEEE636274}"/>
              </a:ext>
            </a:extLst>
          </p:cNvPr>
          <p:cNvSpPr txBox="1"/>
          <p:nvPr/>
        </p:nvSpPr>
        <p:spPr>
          <a:xfrm>
            <a:off x="5311541" y="-5886300"/>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0" name="Rectangle: Rounded Corners 49">
            <a:extLst>
              <a:ext uri="{FF2B5EF4-FFF2-40B4-BE49-F238E27FC236}">
                <a16:creationId xmlns:a16="http://schemas.microsoft.com/office/drawing/2014/main" id="{F87AD996-C0DE-40AE-8C3C-1F2D02F20F00}"/>
              </a:ext>
            </a:extLst>
          </p:cNvPr>
          <p:cNvSpPr/>
          <p:nvPr/>
        </p:nvSpPr>
        <p:spPr>
          <a:xfrm>
            <a:off x="3511145" y="-1448841"/>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1" name="Rectangle 50">
            <a:extLst>
              <a:ext uri="{FF2B5EF4-FFF2-40B4-BE49-F238E27FC236}">
                <a16:creationId xmlns:a16="http://schemas.microsoft.com/office/drawing/2014/main" id="{094D3C59-FB1A-4BF0-BA0F-C06231A7456D}"/>
              </a:ext>
            </a:extLst>
          </p:cNvPr>
          <p:cNvSpPr/>
          <p:nvPr/>
        </p:nvSpPr>
        <p:spPr>
          <a:xfrm>
            <a:off x="-19668" y="-3227974"/>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9AEC0E3C-5546-47BF-B2C6-C4475FEE4511}"/>
              </a:ext>
            </a:extLst>
          </p:cNvPr>
          <p:cNvSpPr txBox="1"/>
          <p:nvPr/>
        </p:nvSpPr>
        <p:spPr>
          <a:xfrm>
            <a:off x="5507908" y="-3568297"/>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4" name="Picture 53">
            <a:extLst>
              <a:ext uri="{FF2B5EF4-FFF2-40B4-BE49-F238E27FC236}">
                <a16:creationId xmlns:a16="http://schemas.microsoft.com/office/drawing/2014/main" id="{AFE2F4E5-C5CF-4CAA-AAF2-830A131B4F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3198965"/>
            <a:ext cx="2270148" cy="1276958"/>
          </a:xfrm>
          <a:prstGeom prst="rect">
            <a:avLst/>
          </a:prstGeom>
          <a:ln>
            <a:solidFill>
              <a:schemeClr val="tx1"/>
            </a:solidFill>
          </a:ln>
        </p:spPr>
      </p:pic>
      <p:pic>
        <p:nvPicPr>
          <p:cNvPr id="56" name="Picture 55">
            <a:extLst>
              <a:ext uri="{FF2B5EF4-FFF2-40B4-BE49-F238E27FC236}">
                <a16:creationId xmlns:a16="http://schemas.microsoft.com/office/drawing/2014/main" id="{C100CDA6-68C6-4651-92BD-7E16F55776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3198775"/>
            <a:ext cx="1284292" cy="1284292"/>
          </a:xfrm>
          <a:prstGeom prst="rect">
            <a:avLst/>
          </a:prstGeom>
          <a:ln>
            <a:solidFill>
              <a:schemeClr val="tx1"/>
            </a:solidFill>
          </a:ln>
        </p:spPr>
      </p:pic>
      <p:pic>
        <p:nvPicPr>
          <p:cNvPr id="57" name="Picture 56">
            <a:extLst>
              <a:ext uri="{FF2B5EF4-FFF2-40B4-BE49-F238E27FC236}">
                <a16:creationId xmlns:a16="http://schemas.microsoft.com/office/drawing/2014/main" id="{B7BE6C2C-26E3-42F6-9E0D-0DEFE499D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4767" y="-3194104"/>
            <a:ext cx="1284293" cy="1284293"/>
          </a:xfrm>
          <a:prstGeom prst="rect">
            <a:avLst/>
          </a:prstGeom>
          <a:ln>
            <a:solidFill>
              <a:schemeClr val="tx1"/>
            </a:solidFill>
          </a:ln>
        </p:spPr>
      </p:pic>
      <p:pic>
        <p:nvPicPr>
          <p:cNvPr id="58" name="Picture 57">
            <a:extLst>
              <a:ext uri="{FF2B5EF4-FFF2-40B4-BE49-F238E27FC236}">
                <a16:creationId xmlns:a16="http://schemas.microsoft.com/office/drawing/2014/main" id="{2DD6C451-7190-4F41-B5DF-0DC310C71A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3206489"/>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3CF7E32A-BAC3-4459-AA88-C3AD7BCFAC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3206299"/>
            <a:ext cx="1284292" cy="1284292"/>
          </a:xfrm>
          <a:prstGeom prst="rect">
            <a:avLst/>
          </a:prstGeom>
          <a:ln>
            <a:solidFill>
              <a:schemeClr val="tx1"/>
            </a:solidFill>
          </a:ln>
        </p:spPr>
      </p:pic>
      <p:pic>
        <p:nvPicPr>
          <p:cNvPr id="60" name="Picture 59">
            <a:extLst>
              <a:ext uri="{FF2B5EF4-FFF2-40B4-BE49-F238E27FC236}">
                <a16:creationId xmlns:a16="http://schemas.microsoft.com/office/drawing/2014/main" id="{0BF1180A-A173-4C5A-A841-BAEAEB3DD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2529" y="-3201628"/>
            <a:ext cx="1284293" cy="1284293"/>
          </a:xfrm>
          <a:prstGeom prst="rect">
            <a:avLst/>
          </a:prstGeom>
          <a:ln>
            <a:solidFill>
              <a:schemeClr val="tx1"/>
            </a:solidFill>
          </a:ln>
        </p:spPr>
      </p:pic>
      <p:pic>
        <p:nvPicPr>
          <p:cNvPr id="61" name="Picture 60">
            <a:extLst>
              <a:ext uri="{FF2B5EF4-FFF2-40B4-BE49-F238E27FC236}">
                <a16:creationId xmlns:a16="http://schemas.microsoft.com/office/drawing/2014/main" id="{300F622D-FBBE-44B3-893A-D8F54EE4AA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3198965"/>
            <a:ext cx="2270148" cy="1276958"/>
          </a:xfrm>
          <a:prstGeom prst="rect">
            <a:avLst/>
          </a:prstGeom>
          <a:ln>
            <a:solidFill>
              <a:schemeClr val="tx1"/>
            </a:solidFill>
          </a:ln>
        </p:spPr>
      </p:pic>
      <p:pic>
        <p:nvPicPr>
          <p:cNvPr id="62" name="Picture 61">
            <a:extLst>
              <a:ext uri="{FF2B5EF4-FFF2-40B4-BE49-F238E27FC236}">
                <a16:creationId xmlns:a16="http://schemas.microsoft.com/office/drawing/2014/main" id="{E883C13D-0235-47A4-A526-92C35FD06E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3198775"/>
            <a:ext cx="1284292" cy="1284292"/>
          </a:xfrm>
          <a:prstGeom prst="rect">
            <a:avLst/>
          </a:prstGeom>
          <a:ln>
            <a:solidFill>
              <a:schemeClr val="tx1"/>
            </a:solidFill>
          </a:ln>
        </p:spPr>
      </p:pic>
      <p:pic>
        <p:nvPicPr>
          <p:cNvPr id="63" name="Picture 62">
            <a:extLst>
              <a:ext uri="{FF2B5EF4-FFF2-40B4-BE49-F238E27FC236}">
                <a16:creationId xmlns:a16="http://schemas.microsoft.com/office/drawing/2014/main" id="{C3E2C89D-44E3-4760-BD15-C8078B93D4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7000" y="-3194104"/>
            <a:ext cx="1284293" cy="1284293"/>
          </a:xfrm>
          <a:prstGeom prst="rect">
            <a:avLst/>
          </a:prstGeom>
          <a:ln>
            <a:solidFill>
              <a:schemeClr val="tx1"/>
            </a:solidFill>
          </a:ln>
        </p:spPr>
      </p:pic>
      <p:sp>
        <p:nvSpPr>
          <p:cNvPr id="64" name="TextBox 63">
            <a:extLst>
              <a:ext uri="{FF2B5EF4-FFF2-40B4-BE49-F238E27FC236}">
                <a16:creationId xmlns:a16="http://schemas.microsoft.com/office/drawing/2014/main" id="{30F8F97C-1875-4D59-83D2-68F832D32B36}"/>
              </a:ext>
            </a:extLst>
          </p:cNvPr>
          <p:cNvSpPr txBox="1"/>
          <p:nvPr/>
        </p:nvSpPr>
        <p:spPr>
          <a:xfrm>
            <a:off x="3405222" y="-4864620"/>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3F2ACC9-937B-4E37-A5A6-8B2771A4DA6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0" name="Rectangle 39">
            <a:extLst>
              <a:ext uri="{FF2B5EF4-FFF2-40B4-BE49-F238E27FC236}">
                <a16:creationId xmlns:a16="http://schemas.microsoft.com/office/drawing/2014/main" id="{46192F7D-31F8-4FA6-9800-194ECA3CA55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D864BA3-78E7-4750-A278-B69922AD0F55}"/>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A55BEFCF-7E43-40F9-9884-CA24F8C8BE0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Rounded Corners 68">
            <a:extLst>
              <a:ext uri="{FF2B5EF4-FFF2-40B4-BE49-F238E27FC236}">
                <a16:creationId xmlns:a16="http://schemas.microsoft.com/office/drawing/2014/main" id="{D0E23C6C-15D8-49A4-B0FA-5DF3D19293E8}"/>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73" name="Rectangle 72">
            <a:extLst>
              <a:ext uri="{FF2B5EF4-FFF2-40B4-BE49-F238E27FC236}">
                <a16:creationId xmlns:a16="http://schemas.microsoft.com/office/drawing/2014/main" id="{95A2304E-6513-4FF4-9C56-A0CA41D08177}"/>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74" name="Rectangle 73">
            <a:extLst>
              <a:ext uri="{FF2B5EF4-FFF2-40B4-BE49-F238E27FC236}">
                <a16:creationId xmlns:a16="http://schemas.microsoft.com/office/drawing/2014/main" id="{15549D2D-C720-4512-8355-94E1FAF3BEB8}"/>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71182492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BAD67DDB-829E-48C5-B086-CD56CC38399F}"/>
              </a:ext>
            </a:extLst>
          </p:cNvPr>
          <p:cNvSpPr/>
          <p:nvPr/>
        </p:nvSpPr>
        <p:spPr>
          <a:xfrm>
            <a:off x="448424" y="261889"/>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7" name="Rectangle 66">
            <a:extLst>
              <a:ext uri="{FF2B5EF4-FFF2-40B4-BE49-F238E27FC236}">
                <a16:creationId xmlns:a16="http://schemas.microsoft.com/office/drawing/2014/main" id="{8AFDA91C-FACC-471A-B068-D407251285F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8" name="Rectangle 67">
            <a:extLst>
              <a:ext uri="{FF2B5EF4-FFF2-40B4-BE49-F238E27FC236}">
                <a16:creationId xmlns:a16="http://schemas.microsoft.com/office/drawing/2014/main" id="{280BD6F4-7F12-427F-88BD-57D021C5E8AE}"/>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DAAA7118-9624-4B74-8969-502E70632BDF}"/>
              </a:ext>
            </a:extLst>
          </p:cNvPr>
          <p:cNvGrpSpPr/>
          <p:nvPr/>
        </p:nvGrpSpPr>
        <p:grpSpPr>
          <a:xfrm>
            <a:off x="3246" y="1837"/>
            <a:ext cx="12061930" cy="6858000"/>
            <a:chOff x="-22154" y="6802"/>
            <a:chExt cx="12061930" cy="6858000"/>
          </a:xfrm>
        </p:grpSpPr>
        <p:sp>
          <p:nvSpPr>
            <p:cNvPr id="2" name="Rectangle 1">
              <a:extLst>
                <a:ext uri="{FF2B5EF4-FFF2-40B4-BE49-F238E27FC236}">
                  <a16:creationId xmlns:a16="http://schemas.microsoft.com/office/drawing/2014/main" id="{06B5C985-FF7B-4705-A06C-30EEC287C346}"/>
                </a:ext>
              </a:extLst>
            </p:cNvPr>
            <p:cNvSpPr/>
            <p:nvPr/>
          </p:nvSpPr>
          <p:spPr>
            <a:xfrm>
              <a:off x="-22154" y="6802"/>
              <a:ext cx="1206193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grpSp>
          <p:nvGrpSpPr>
            <p:cNvPr id="5" name="Group 4">
              <a:extLst>
                <a:ext uri="{FF2B5EF4-FFF2-40B4-BE49-F238E27FC236}">
                  <a16:creationId xmlns:a16="http://schemas.microsoft.com/office/drawing/2014/main" id="{E8076E75-8F44-463F-B65F-07FEAF30A911}"/>
                </a:ext>
              </a:extLst>
            </p:cNvPr>
            <p:cNvGrpSpPr/>
            <p:nvPr/>
          </p:nvGrpSpPr>
          <p:grpSpPr>
            <a:xfrm>
              <a:off x="2527536" y="1336047"/>
              <a:ext cx="7216483" cy="5056245"/>
              <a:chOff x="701291" y="1008468"/>
              <a:chExt cx="7216483" cy="5056245"/>
            </a:xfrm>
          </p:grpSpPr>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291" y="1008468"/>
                <a:ext cx="7216483" cy="5056245"/>
              </a:xfrm>
              <a:prstGeom prst="rect">
                <a:avLst/>
              </a:prstGeom>
              <a:ln>
                <a:noFill/>
              </a:ln>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6368982" y="492491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4723933" y="2273974"/>
                <a:ext cx="1025371" cy="369332"/>
              </a:xfrm>
              <a:prstGeom prst="rect">
                <a:avLst/>
              </a:prstGeom>
              <a:noFill/>
              <a:ln>
                <a:noFill/>
              </a:ln>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6" name="Rectangle 5">
                <a:extLst>
                  <a:ext uri="{FF2B5EF4-FFF2-40B4-BE49-F238E27FC236}">
                    <a16:creationId xmlns:a16="http://schemas.microsoft.com/office/drawing/2014/main" id="{193AF62C-4FE8-42F8-BA99-32A4A827AEF7}"/>
                  </a:ext>
                </a:extLst>
              </p:cNvPr>
              <p:cNvSpPr/>
              <p:nvPr/>
            </p:nvSpPr>
            <p:spPr>
              <a:xfrm>
                <a:off x="4790214" y="4350482"/>
                <a:ext cx="1158042" cy="373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7" name="Isosceles Triangle 6">
                <a:extLst>
                  <a:ext uri="{FF2B5EF4-FFF2-40B4-BE49-F238E27FC236}">
                    <a16:creationId xmlns:a16="http://schemas.microsoft.com/office/drawing/2014/main" id="{A05C5A1A-F32D-445A-B579-0703EEBEAA4D}"/>
                  </a:ext>
                </a:extLst>
              </p:cNvPr>
              <p:cNvSpPr/>
              <p:nvPr/>
            </p:nvSpPr>
            <p:spPr>
              <a:xfrm flipV="1">
                <a:off x="5722317" y="4507942"/>
                <a:ext cx="99344" cy="73097"/>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7434C25-6DC4-4BB2-B736-49DF7A9B25B4}"/>
                  </a:ext>
                </a:extLst>
              </p:cNvPr>
              <p:cNvSpPr/>
              <p:nvPr/>
            </p:nvSpPr>
            <p:spPr>
              <a:xfrm>
                <a:off x="4790214" y="4741202"/>
                <a:ext cx="1158042" cy="1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53" name="Rectangle 52">
                <a:extLst>
                  <a:ext uri="{FF2B5EF4-FFF2-40B4-BE49-F238E27FC236}">
                    <a16:creationId xmlns:a16="http://schemas.microsoft.com/office/drawing/2014/main" id="{89E42767-FDE1-478A-8395-CD798E0ED76D}"/>
                  </a:ext>
                </a:extLst>
              </p:cNvPr>
              <p:cNvSpPr/>
              <p:nvPr/>
            </p:nvSpPr>
            <p:spPr>
              <a:xfrm>
                <a:off x="4790214" y="4939583"/>
                <a:ext cx="1158042" cy="1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54" name="Rectangle 53">
                <a:extLst>
                  <a:ext uri="{FF2B5EF4-FFF2-40B4-BE49-F238E27FC236}">
                    <a16:creationId xmlns:a16="http://schemas.microsoft.com/office/drawing/2014/main" id="{20533F9A-666C-4336-BB97-C3BE06926819}"/>
                  </a:ext>
                </a:extLst>
              </p:cNvPr>
              <p:cNvSpPr/>
              <p:nvPr/>
            </p:nvSpPr>
            <p:spPr>
              <a:xfrm>
                <a:off x="4790214" y="513413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57" name="TextBox 56">
                <a:extLst>
                  <a:ext uri="{FF2B5EF4-FFF2-40B4-BE49-F238E27FC236}">
                    <a16:creationId xmlns:a16="http://schemas.microsoft.com/office/drawing/2014/main" id="{A76EB2D4-5B17-43E8-B044-EB376A3CDAC7}"/>
                  </a:ext>
                </a:extLst>
              </p:cNvPr>
              <p:cNvSpPr txBox="1"/>
              <p:nvPr/>
            </p:nvSpPr>
            <p:spPr>
              <a:xfrm>
                <a:off x="6336193" y="4348336"/>
                <a:ext cx="1195672" cy="369332"/>
              </a:xfrm>
              <a:prstGeom prst="rect">
                <a:avLst/>
              </a:prstGeom>
              <a:noFill/>
              <a:ln>
                <a:noFill/>
              </a:ln>
            </p:spPr>
            <p:txBody>
              <a:bodyPr wrap="square">
                <a:spAutoFit/>
              </a:bodyPr>
              <a:lstStyle/>
              <a:p>
                <a:r>
                  <a:rPr lang="en-US" dirty="0">
                    <a:solidFill>
                      <a:schemeClr val="tx1">
                        <a:lumMod val="50000"/>
                        <a:lumOff val="50000"/>
                      </a:schemeClr>
                    </a:solidFill>
                  </a:rPr>
                  <a:t> -      4     +</a:t>
                </a:r>
                <a:endParaRPr lang="en-DE" dirty="0"/>
              </a:p>
            </p:txBody>
          </p:sp>
          <p:grpSp>
            <p:nvGrpSpPr>
              <p:cNvPr id="59" name="Group 58">
                <a:extLst>
                  <a:ext uri="{FF2B5EF4-FFF2-40B4-BE49-F238E27FC236}">
                    <a16:creationId xmlns:a16="http://schemas.microsoft.com/office/drawing/2014/main" id="{003788C3-92B2-486F-A060-E1A3C458AA22}"/>
                  </a:ext>
                </a:extLst>
              </p:cNvPr>
              <p:cNvGrpSpPr/>
              <p:nvPr/>
            </p:nvGrpSpPr>
            <p:grpSpPr>
              <a:xfrm>
                <a:off x="954870" y="4643981"/>
                <a:ext cx="3183551" cy="908930"/>
                <a:chOff x="2765876" y="4974556"/>
                <a:chExt cx="3183551" cy="908930"/>
              </a:xfrm>
            </p:grpSpPr>
            <p:sp>
              <p:nvSpPr>
                <p:cNvPr id="60" name="Rectangle 59">
                  <a:extLst>
                    <a:ext uri="{FF2B5EF4-FFF2-40B4-BE49-F238E27FC236}">
                      <a16:creationId xmlns:a16="http://schemas.microsoft.com/office/drawing/2014/main" id="{283EDBA9-3F3C-4526-AE6B-820345370A79}"/>
                    </a:ext>
                  </a:extLst>
                </p:cNvPr>
                <p:cNvSpPr/>
                <p:nvPr/>
              </p:nvSpPr>
              <p:spPr>
                <a:xfrm>
                  <a:off x="2765876" y="4974556"/>
                  <a:ext cx="3183551" cy="341437"/>
                </a:xfrm>
                <a:prstGeom prst="rect">
                  <a:avLst/>
                </a:prstGeom>
                <a:solidFill>
                  <a:schemeClr val="bg1"/>
                </a:solidFill>
                <a:ln w="95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61" name="Group 60">
                  <a:extLst>
                    <a:ext uri="{FF2B5EF4-FFF2-40B4-BE49-F238E27FC236}">
                      <a16:creationId xmlns:a16="http://schemas.microsoft.com/office/drawing/2014/main" id="{93FBA15C-BC6B-424E-BACF-24FDF6740514}"/>
                    </a:ext>
                  </a:extLst>
                </p:cNvPr>
                <p:cNvGrpSpPr/>
                <p:nvPr/>
              </p:nvGrpSpPr>
              <p:grpSpPr>
                <a:xfrm>
                  <a:off x="5725861" y="5071552"/>
                  <a:ext cx="91533" cy="121710"/>
                  <a:chOff x="6129623" y="4258079"/>
                  <a:chExt cx="356944" cy="448061"/>
                </a:xfrm>
              </p:grpSpPr>
              <p:sp>
                <p:nvSpPr>
                  <p:cNvPr id="65" name="L-Shape 64">
                    <a:extLst>
                      <a:ext uri="{FF2B5EF4-FFF2-40B4-BE49-F238E27FC236}">
                        <a16:creationId xmlns:a16="http://schemas.microsoft.com/office/drawing/2014/main" id="{450BE0AF-564F-494F-8901-247291444F17}"/>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D0A2ED6C-308A-42BF-8D1F-D01C7DADFFD3}"/>
                      </a:ext>
                    </a:extLst>
                  </p:cNvPr>
                  <p:cNvSpPr/>
                  <p:nvPr/>
                </p:nvSpPr>
                <p:spPr>
                  <a:xfrm rot="18783512">
                    <a:off x="6143696" y="4244006"/>
                    <a:ext cx="325142" cy="353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2" name="Rectangle 61">
                  <a:extLst>
                    <a:ext uri="{FF2B5EF4-FFF2-40B4-BE49-F238E27FC236}">
                      <a16:creationId xmlns:a16="http://schemas.microsoft.com/office/drawing/2014/main" id="{435966EF-D7C1-4524-BEAA-04F2D13599FA}"/>
                    </a:ext>
                  </a:extLst>
                </p:cNvPr>
                <p:cNvSpPr/>
                <p:nvPr/>
              </p:nvSpPr>
              <p:spPr>
                <a:xfrm>
                  <a:off x="2765876" y="5315993"/>
                  <a:ext cx="3183551" cy="192883"/>
                </a:xfrm>
                <a:prstGeom prst="rect">
                  <a:avLst/>
                </a:prstGeom>
                <a:solidFill>
                  <a:schemeClr val="bg1"/>
                </a:solidFill>
                <a:ln w="95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63" name="Rectangle 62">
                  <a:extLst>
                    <a:ext uri="{FF2B5EF4-FFF2-40B4-BE49-F238E27FC236}">
                      <a16:creationId xmlns:a16="http://schemas.microsoft.com/office/drawing/2014/main" id="{81244C1D-3257-463C-BB68-8BBBD7C74385}"/>
                    </a:ext>
                  </a:extLst>
                </p:cNvPr>
                <p:cNvSpPr/>
                <p:nvPr/>
              </p:nvSpPr>
              <p:spPr>
                <a:xfrm>
                  <a:off x="2765876" y="5510622"/>
                  <a:ext cx="3183551" cy="192883"/>
                </a:xfrm>
                <a:prstGeom prst="rect">
                  <a:avLst/>
                </a:prstGeom>
                <a:solidFill>
                  <a:schemeClr val="bg1"/>
                </a:solidFill>
                <a:ln w="952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64" name="Rectangle 63">
                  <a:extLst>
                    <a:ext uri="{FF2B5EF4-FFF2-40B4-BE49-F238E27FC236}">
                      <a16:creationId xmlns:a16="http://schemas.microsoft.com/office/drawing/2014/main" id="{F309C84E-4B9B-436B-8C5B-1DD7EC99A933}"/>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grpSp>
      </p:grpSp>
      <p:sp>
        <p:nvSpPr>
          <p:cNvPr id="55" name="TextBox 54">
            <a:extLst>
              <a:ext uri="{FF2B5EF4-FFF2-40B4-BE49-F238E27FC236}">
                <a16:creationId xmlns:a16="http://schemas.microsoft.com/office/drawing/2014/main" id="{D0378895-8BB0-4658-B436-49DCCF0CFBE9}"/>
              </a:ext>
            </a:extLst>
          </p:cNvPr>
          <p:cNvSpPr txBox="1"/>
          <p:nvPr/>
        </p:nvSpPr>
        <p:spPr>
          <a:xfrm>
            <a:off x="6650879" y="3365150"/>
            <a:ext cx="2342147" cy="276999"/>
          </a:xfrm>
          <a:prstGeom prst="rect">
            <a:avLst/>
          </a:prstGeom>
          <a:noFill/>
        </p:spPr>
        <p:txBody>
          <a:bodyPr wrap="square">
            <a:spAutoFit/>
          </a:bodyPr>
          <a:lstStyle/>
          <a:p>
            <a:r>
              <a:rPr lang="de-DE" sz="1200" dirty="0">
                <a:solidFill>
                  <a:schemeClr val="bg2">
                    <a:lumMod val="50000"/>
                  </a:schemeClr>
                </a:solidFill>
              </a:rPr>
              <a:t>Choose later</a:t>
            </a:r>
            <a:endParaRPr lang="en-DE" sz="1200" dirty="0">
              <a:solidFill>
                <a:schemeClr val="bg2">
                  <a:lumMod val="50000"/>
                </a:schemeClr>
              </a:solidFill>
            </a:endParaRPr>
          </a:p>
        </p:txBody>
      </p:sp>
    </p:spTree>
    <p:extLst>
      <p:ext uri="{BB962C8B-B14F-4D97-AF65-F5344CB8AC3E}">
        <p14:creationId xmlns:p14="http://schemas.microsoft.com/office/powerpoint/2010/main" val="1651729526"/>
      </p:ext>
    </p:extLst>
  </p:cSld>
  <p:clrMapOvr>
    <a:masterClrMapping/>
  </p:clrMapOvr>
  <p:transition spd="slow" advTm="0">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EC4AE839-C591-4F97-86E4-94A3E8A9942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9" name="Rectangle 68">
            <a:extLst>
              <a:ext uri="{FF2B5EF4-FFF2-40B4-BE49-F238E27FC236}">
                <a16:creationId xmlns:a16="http://schemas.microsoft.com/office/drawing/2014/main" id="{B007A0E8-1133-4DA3-802A-A4073428874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ED74FFC0-0582-4166-AB9B-5A4717C33CB4}"/>
              </a:ext>
            </a:extLst>
          </p:cNvPr>
          <p:cNvGrpSpPr/>
          <p:nvPr/>
        </p:nvGrpSpPr>
        <p:grpSpPr>
          <a:xfrm>
            <a:off x="5400" y="0"/>
            <a:ext cx="12061930" cy="6858000"/>
            <a:chOff x="-11615" y="0"/>
            <a:chExt cx="12061930" cy="6858000"/>
          </a:xfrm>
        </p:grpSpPr>
        <p:sp>
          <p:nvSpPr>
            <p:cNvPr id="2" name="Rectangle 1">
              <a:extLst>
                <a:ext uri="{FF2B5EF4-FFF2-40B4-BE49-F238E27FC236}">
                  <a16:creationId xmlns:a16="http://schemas.microsoft.com/office/drawing/2014/main" id="{06B5C985-FF7B-4705-A06C-30EEC287C346}"/>
                </a:ext>
              </a:extLst>
            </p:cNvPr>
            <p:cNvSpPr/>
            <p:nvPr/>
          </p:nvSpPr>
          <p:spPr>
            <a:xfrm>
              <a:off x="-11615" y="0"/>
              <a:ext cx="1206193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grpSp>
          <p:nvGrpSpPr>
            <p:cNvPr id="5" name="Group 4">
              <a:extLst>
                <a:ext uri="{FF2B5EF4-FFF2-40B4-BE49-F238E27FC236}">
                  <a16:creationId xmlns:a16="http://schemas.microsoft.com/office/drawing/2014/main" id="{6831AB82-C028-4A59-9AEA-87AB2AD58671}"/>
                </a:ext>
              </a:extLst>
            </p:cNvPr>
            <p:cNvGrpSpPr/>
            <p:nvPr/>
          </p:nvGrpSpPr>
          <p:grpSpPr>
            <a:xfrm>
              <a:off x="3100947" y="2097030"/>
              <a:ext cx="6096001" cy="3598478"/>
              <a:chOff x="3100947" y="2097030"/>
              <a:chExt cx="6096001" cy="3598478"/>
            </a:xfrm>
          </p:grpSpPr>
          <p:pic>
            <p:nvPicPr>
              <p:cNvPr id="76" name="Picture 75">
                <a:extLst>
                  <a:ext uri="{FF2B5EF4-FFF2-40B4-BE49-F238E27FC236}">
                    <a16:creationId xmlns:a16="http://schemas.microsoft.com/office/drawing/2014/main" id="{ECA8FDCD-EB4A-4396-A611-68637C8142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0947" y="2097030"/>
                <a:ext cx="6096001" cy="3598478"/>
              </a:xfrm>
              <a:prstGeom prst="rect">
                <a:avLst/>
              </a:prstGeom>
              <a:ln>
                <a:noFill/>
              </a:ln>
              <a:effectLst>
                <a:outerShdw blurRad="190500" algn="tl" rotWithShape="0">
                  <a:srgbClr val="000000">
                    <a:alpha val="70000"/>
                  </a:srgbClr>
                </a:outerShdw>
              </a:effectLst>
            </p:spPr>
          </p:pic>
          <p:sp>
            <p:nvSpPr>
              <p:cNvPr id="77" name="Rectangle 76">
                <a:extLst>
                  <a:ext uri="{FF2B5EF4-FFF2-40B4-BE49-F238E27FC236}">
                    <a16:creationId xmlns:a16="http://schemas.microsoft.com/office/drawing/2014/main" id="{0FD97149-99CC-4967-860F-5A1C8D815144}"/>
                  </a:ext>
                </a:extLst>
              </p:cNvPr>
              <p:cNvSpPr/>
              <p:nvPr/>
            </p:nvSpPr>
            <p:spPr>
              <a:xfrm>
                <a:off x="6297762"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78" name="Rectangle 77">
                <a:extLst>
                  <a:ext uri="{FF2B5EF4-FFF2-40B4-BE49-F238E27FC236}">
                    <a16:creationId xmlns:a16="http://schemas.microsoft.com/office/drawing/2014/main" id="{342C2DFA-57D8-4A81-9B7F-46AEE1162502}"/>
                  </a:ext>
                </a:extLst>
              </p:cNvPr>
              <p:cNvSpPr/>
              <p:nvPr/>
            </p:nvSpPr>
            <p:spPr>
              <a:xfrm>
                <a:off x="6297762"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C62C6FB4-6275-4BB7-ACB4-43C73E44ED61}"/>
                  </a:ext>
                </a:extLst>
              </p:cNvPr>
              <p:cNvSpPr/>
              <p:nvPr/>
            </p:nvSpPr>
            <p:spPr>
              <a:xfrm>
                <a:off x="6307831"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80" name="Rectangle 79">
                <a:extLst>
                  <a:ext uri="{FF2B5EF4-FFF2-40B4-BE49-F238E27FC236}">
                    <a16:creationId xmlns:a16="http://schemas.microsoft.com/office/drawing/2014/main" id="{35674536-AD78-4040-8AE9-23C59034A707}"/>
                  </a:ext>
                </a:extLst>
              </p:cNvPr>
              <p:cNvSpPr/>
              <p:nvPr/>
            </p:nvSpPr>
            <p:spPr>
              <a:xfrm>
                <a:off x="7221660"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81" name="Rectangle 80">
                <a:extLst>
                  <a:ext uri="{FF2B5EF4-FFF2-40B4-BE49-F238E27FC236}">
                    <a16:creationId xmlns:a16="http://schemas.microsoft.com/office/drawing/2014/main" id="{F0F25E31-168A-4588-B19E-550523A29D25}"/>
                  </a:ext>
                </a:extLst>
              </p:cNvPr>
              <p:cNvSpPr/>
              <p:nvPr/>
            </p:nvSpPr>
            <p:spPr>
              <a:xfrm>
                <a:off x="7221660"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82" name="Rectangle 81">
                <a:extLst>
                  <a:ext uri="{FF2B5EF4-FFF2-40B4-BE49-F238E27FC236}">
                    <a16:creationId xmlns:a16="http://schemas.microsoft.com/office/drawing/2014/main" id="{B66A2D4A-180A-4D1B-836B-E1BB267A5240}"/>
                  </a:ext>
                </a:extLst>
              </p:cNvPr>
              <p:cNvSpPr/>
              <p:nvPr/>
            </p:nvSpPr>
            <p:spPr>
              <a:xfrm>
                <a:off x="8169249"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83" name="Rectangle 82">
                <a:extLst>
                  <a:ext uri="{FF2B5EF4-FFF2-40B4-BE49-F238E27FC236}">
                    <a16:creationId xmlns:a16="http://schemas.microsoft.com/office/drawing/2014/main" id="{6C9DB8B8-77A9-4301-985F-B588D555FFB4}"/>
                  </a:ext>
                </a:extLst>
              </p:cNvPr>
              <p:cNvSpPr/>
              <p:nvPr/>
            </p:nvSpPr>
            <p:spPr>
              <a:xfrm>
                <a:off x="8169249"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84" name="Rectangle 83">
                <a:extLst>
                  <a:ext uri="{FF2B5EF4-FFF2-40B4-BE49-F238E27FC236}">
                    <a16:creationId xmlns:a16="http://schemas.microsoft.com/office/drawing/2014/main" id="{55CB6ED4-7CD8-402D-9809-4BC5868ED0BE}"/>
                  </a:ext>
                </a:extLst>
              </p:cNvPr>
              <p:cNvSpPr/>
              <p:nvPr/>
            </p:nvSpPr>
            <p:spPr>
              <a:xfrm>
                <a:off x="7226423"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6" name="Rectangle 85">
                <a:extLst>
                  <a:ext uri="{FF2B5EF4-FFF2-40B4-BE49-F238E27FC236}">
                    <a16:creationId xmlns:a16="http://schemas.microsoft.com/office/drawing/2014/main" id="{496F64B9-8A20-48F0-8EE8-9B6BA6338CEC}"/>
                  </a:ext>
                </a:extLst>
              </p:cNvPr>
              <p:cNvSpPr/>
              <p:nvPr/>
            </p:nvSpPr>
            <p:spPr>
              <a:xfrm>
                <a:off x="6032998"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86">
                <a:extLst>
                  <a:ext uri="{FF2B5EF4-FFF2-40B4-BE49-F238E27FC236}">
                    <a16:creationId xmlns:a16="http://schemas.microsoft.com/office/drawing/2014/main" id="{9CFB8E35-87D3-45B8-A7B9-CD41EE91035F}"/>
                  </a:ext>
                </a:extLst>
              </p:cNvPr>
              <p:cNvSpPr/>
              <p:nvPr/>
            </p:nvSpPr>
            <p:spPr>
              <a:xfrm>
                <a:off x="5048184"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88" name="Rectangle 87">
                <a:extLst>
                  <a:ext uri="{FF2B5EF4-FFF2-40B4-BE49-F238E27FC236}">
                    <a16:creationId xmlns:a16="http://schemas.microsoft.com/office/drawing/2014/main" id="{2ECBCD47-7FB7-4DAE-8971-7F34F4840F0D}"/>
                  </a:ext>
                </a:extLst>
              </p:cNvPr>
              <p:cNvSpPr/>
              <p:nvPr/>
            </p:nvSpPr>
            <p:spPr>
              <a:xfrm>
                <a:off x="3697077"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89" name="Oval 88">
                <a:extLst>
                  <a:ext uri="{FF2B5EF4-FFF2-40B4-BE49-F238E27FC236}">
                    <a16:creationId xmlns:a16="http://schemas.microsoft.com/office/drawing/2014/main" id="{1940C924-EAB3-4CF6-A488-7A462CC6FA09}"/>
                  </a:ext>
                </a:extLst>
              </p:cNvPr>
              <p:cNvSpPr/>
              <p:nvPr/>
            </p:nvSpPr>
            <p:spPr>
              <a:xfrm>
                <a:off x="3559763" y="4916479"/>
                <a:ext cx="111946" cy="10827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Oval 89">
                <a:extLst>
                  <a:ext uri="{FF2B5EF4-FFF2-40B4-BE49-F238E27FC236}">
                    <a16:creationId xmlns:a16="http://schemas.microsoft.com/office/drawing/2014/main" id="{96CC5714-9277-43F3-AE2D-055A64B099A4}"/>
                  </a:ext>
                </a:extLst>
              </p:cNvPr>
              <p:cNvSpPr/>
              <p:nvPr/>
            </p:nvSpPr>
            <p:spPr>
              <a:xfrm>
                <a:off x="4899241" y="4916479"/>
                <a:ext cx="111946" cy="10827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1" name="Rectangle 90">
                <a:extLst>
                  <a:ext uri="{FF2B5EF4-FFF2-40B4-BE49-F238E27FC236}">
                    <a16:creationId xmlns:a16="http://schemas.microsoft.com/office/drawing/2014/main" id="{778A43F9-7760-45DB-A19B-E6732159E1AB}"/>
                  </a:ext>
                </a:extLst>
              </p:cNvPr>
              <p:cNvSpPr/>
              <p:nvPr/>
            </p:nvSpPr>
            <p:spPr>
              <a:xfrm>
                <a:off x="3238322"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92" name="Rectangle 91">
                <a:extLst>
                  <a:ext uri="{FF2B5EF4-FFF2-40B4-BE49-F238E27FC236}">
                    <a16:creationId xmlns:a16="http://schemas.microsoft.com/office/drawing/2014/main" id="{2E172E63-792E-4E90-AECC-740D66536AFE}"/>
                  </a:ext>
                </a:extLst>
              </p:cNvPr>
              <p:cNvSpPr/>
              <p:nvPr/>
            </p:nvSpPr>
            <p:spPr>
              <a:xfrm>
                <a:off x="6209570" y="2225040"/>
                <a:ext cx="2510865" cy="420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C73BD4BD-31CD-44AB-BE58-FB2B13E5F35B}"/>
                  </a:ext>
                </a:extLst>
              </p:cNvPr>
              <p:cNvSpPr/>
              <p:nvPr/>
            </p:nvSpPr>
            <p:spPr>
              <a:xfrm>
                <a:off x="3982800"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7" name="Rectangle: Rounded Corners 66">
                <a:extLst>
                  <a:ext uri="{FF2B5EF4-FFF2-40B4-BE49-F238E27FC236}">
                    <a16:creationId xmlns:a16="http://schemas.microsoft.com/office/drawing/2014/main" id="{AD0194EA-6D54-46B3-8D32-FA8BA7A9B276}"/>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grpSp>
    </p:spTree>
    <p:extLst>
      <p:ext uri="{BB962C8B-B14F-4D97-AF65-F5344CB8AC3E}">
        <p14:creationId xmlns:p14="http://schemas.microsoft.com/office/powerpoint/2010/main" val="3939091861"/>
      </p:ext>
    </p:extLst>
  </p:cSld>
  <p:clrMapOvr>
    <a:masterClrMapping/>
  </p:clrMapOvr>
  <p:transition spd="slow" advTm="2000">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EC4AE839-C591-4F97-86E4-94A3E8A9942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9" name="Rectangle 68">
            <a:extLst>
              <a:ext uri="{FF2B5EF4-FFF2-40B4-BE49-F238E27FC236}">
                <a16:creationId xmlns:a16="http://schemas.microsoft.com/office/drawing/2014/main" id="{B007A0E8-1133-4DA3-802A-A4073428874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ED74FFC0-0582-4166-AB9B-5A4717C33CB4}"/>
              </a:ext>
            </a:extLst>
          </p:cNvPr>
          <p:cNvGrpSpPr/>
          <p:nvPr/>
        </p:nvGrpSpPr>
        <p:grpSpPr>
          <a:xfrm>
            <a:off x="5400" y="0"/>
            <a:ext cx="12061930" cy="6858000"/>
            <a:chOff x="-11615" y="0"/>
            <a:chExt cx="12061930" cy="6858000"/>
          </a:xfrm>
        </p:grpSpPr>
        <p:sp>
          <p:nvSpPr>
            <p:cNvPr id="2" name="Rectangle 1">
              <a:extLst>
                <a:ext uri="{FF2B5EF4-FFF2-40B4-BE49-F238E27FC236}">
                  <a16:creationId xmlns:a16="http://schemas.microsoft.com/office/drawing/2014/main" id="{06B5C985-FF7B-4705-A06C-30EEC287C346}"/>
                </a:ext>
              </a:extLst>
            </p:cNvPr>
            <p:cNvSpPr/>
            <p:nvPr/>
          </p:nvSpPr>
          <p:spPr>
            <a:xfrm>
              <a:off x="-11615" y="0"/>
              <a:ext cx="1206193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grpSp>
          <p:nvGrpSpPr>
            <p:cNvPr id="5" name="Group 4">
              <a:extLst>
                <a:ext uri="{FF2B5EF4-FFF2-40B4-BE49-F238E27FC236}">
                  <a16:creationId xmlns:a16="http://schemas.microsoft.com/office/drawing/2014/main" id="{6831AB82-C028-4A59-9AEA-87AB2AD58671}"/>
                </a:ext>
              </a:extLst>
            </p:cNvPr>
            <p:cNvGrpSpPr/>
            <p:nvPr/>
          </p:nvGrpSpPr>
          <p:grpSpPr>
            <a:xfrm>
              <a:off x="3100947" y="2097030"/>
              <a:ext cx="6096001" cy="3598478"/>
              <a:chOff x="3100947" y="2097030"/>
              <a:chExt cx="6096001" cy="3598478"/>
            </a:xfrm>
          </p:grpSpPr>
          <p:pic>
            <p:nvPicPr>
              <p:cNvPr id="76" name="Picture 75">
                <a:extLst>
                  <a:ext uri="{FF2B5EF4-FFF2-40B4-BE49-F238E27FC236}">
                    <a16:creationId xmlns:a16="http://schemas.microsoft.com/office/drawing/2014/main" id="{ECA8FDCD-EB4A-4396-A611-68637C8142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0947" y="2097030"/>
                <a:ext cx="6096001" cy="3598478"/>
              </a:xfrm>
              <a:prstGeom prst="rect">
                <a:avLst/>
              </a:prstGeom>
              <a:ln>
                <a:noFill/>
              </a:ln>
              <a:effectLst>
                <a:outerShdw blurRad="190500" algn="tl" rotWithShape="0">
                  <a:srgbClr val="000000">
                    <a:alpha val="70000"/>
                  </a:srgbClr>
                </a:outerShdw>
              </a:effectLst>
            </p:spPr>
          </p:pic>
          <p:sp>
            <p:nvSpPr>
              <p:cNvPr id="77" name="Rectangle 76">
                <a:extLst>
                  <a:ext uri="{FF2B5EF4-FFF2-40B4-BE49-F238E27FC236}">
                    <a16:creationId xmlns:a16="http://schemas.microsoft.com/office/drawing/2014/main" id="{0FD97149-99CC-4967-860F-5A1C8D815144}"/>
                  </a:ext>
                </a:extLst>
              </p:cNvPr>
              <p:cNvSpPr/>
              <p:nvPr/>
            </p:nvSpPr>
            <p:spPr>
              <a:xfrm>
                <a:off x="6297762"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78" name="Rectangle 77">
                <a:extLst>
                  <a:ext uri="{FF2B5EF4-FFF2-40B4-BE49-F238E27FC236}">
                    <a16:creationId xmlns:a16="http://schemas.microsoft.com/office/drawing/2014/main" id="{342C2DFA-57D8-4A81-9B7F-46AEE1162502}"/>
                  </a:ext>
                </a:extLst>
              </p:cNvPr>
              <p:cNvSpPr/>
              <p:nvPr/>
            </p:nvSpPr>
            <p:spPr>
              <a:xfrm>
                <a:off x="6297762"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C62C6FB4-6275-4BB7-ACB4-43C73E44ED61}"/>
                  </a:ext>
                </a:extLst>
              </p:cNvPr>
              <p:cNvSpPr/>
              <p:nvPr/>
            </p:nvSpPr>
            <p:spPr>
              <a:xfrm>
                <a:off x="6307831"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80" name="Rectangle 79">
                <a:extLst>
                  <a:ext uri="{FF2B5EF4-FFF2-40B4-BE49-F238E27FC236}">
                    <a16:creationId xmlns:a16="http://schemas.microsoft.com/office/drawing/2014/main" id="{35674536-AD78-4040-8AE9-23C59034A707}"/>
                  </a:ext>
                </a:extLst>
              </p:cNvPr>
              <p:cNvSpPr/>
              <p:nvPr/>
            </p:nvSpPr>
            <p:spPr>
              <a:xfrm>
                <a:off x="7221660"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81" name="Rectangle 80">
                <a:extLst>
                  <a:ext uri="{FF2B5EF4-FFF2-40B4-BE49-F238E27FC236}">
                    <a16:creationId xmlns:a16="http://schemas.microsoft.com/office/drawing/2014/main" id="{F0F25E31-168A-4588-B19E-550523A29D25}"/>
                  </a:ext>
                </a:extLst>
              </p:cNvPr>
              <p:cNvSpPr/>
              <p:nvPr/>
            </p:nvSpPr>
            <p:spPr>
              <a:xfrm>
                <a:off x="7221660"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82" name="Rectangle 81">
                <a:extLst>
                  <a:ext uri="{FF2B5EF4-FFF2-40B4-BE49-F238E27FC236}">
                    <a16:creationId xmlns:a16="http://schemas.microsoft.com/office/drawing/2014/main" id="{B66A2D4A-180A-4D1B-836B-E1BB267A5240}"/>
                  </a:ext>
                </a:extLst>
              </p:cNvPr>
              <p:cNvSpPr/>
              <p:nvPr/>
            </p:nvSpPr>
            <p:spPr>
              <a:xfrm>
                <a:off x="8169249"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83" name="Rectangle 82">
                <a:extLst>
                  <a:ext uri="{FF2B5EF4-FFF2-40B4-BE49-F238E27FC236}">
                    <a16:creationId xmlns:a16="http://schemas.microsoft.com/office/drawing/2014/main" id="{6C9DB8B8-77A9-4301-985F-B588D555FFB4}"/>
                  </a:ext>
                </a:extLst>
              </p:cNvPr>
              <p:cNvSpPr/>
              <p:nvPr/>
            </p:nvSpPr>
            <p:spPr>
              <a:xfrm>
                <a:off x="8169249"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84" name="Rectangle 83">
                <a:extLst>
                  <a:ext uri="{FF2B5EF4-FFF2-40B4-BE49-F238E27FC236}">
                    <a16:creationId xmlns:a16="http://schemas.microsoft.com/office/drawing/2014/main" id="{55CB6ED4-7CD8-402D-9809-4BC5868ED0BE}"/>
                  </a:ext>
                </a:extLst>
              </p:cNvPr>
              <p:cNvSpPr/>
              <p:nvPr/>
            </p:nvSpPr>
            <p:spPr>
              <a:xfrm>
                <a:off x="7226423"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6" name="Rectangle 85">
                <a:extLst>
                  <a:ext uri="{FF2B5EF4-FFF2-40B4-BE49-F238E27FC236}">
                    <a16:creationId xmlns:a16="http://schemas.microsoft.com/office/drawing/2014/main" id="{496F64B9-8A20-48F0-8EE8-9B6BA6338CEC}"/>
                  </a:ext>
                </a:extLst>
              </p:cNvPr>
              <p:cNvSpPr/>
              <p:nvPr/>
            </p:nvSpPr>
            <p:spPr>
              <a:xfrm>
                <a:off x="6032998"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86">
                <a:extLst>
                  <a:ext uri="{FF2B5EF4-FFF2-40B4-BE49-F238E27FC236}">
                    <a16:creationId xmlns:a16="http://schemas.microsoft.com/office/drawing/2014/main" id="{9CFB8E35-87D3-45B8-A7B9-CD41EE91035F}"/>
                  </a:ext>
                </a:extLst>
              </p:cNvPr>
              <p:cNvSpPr/>
              <p:nvPr/>
            </p:nvSpPr>
            <p:spPr>
              <a:xfrm>
                <a:off x="5048184"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88" name="Rectangle 87">
                <a:extLst>
                  <a:ext uri="{FF2B5EF4-FFF2-40B4-BE49-F238E27FC236}">
                    <a16:creationId xmlns:a16="http://schemas.microsoft.com/office/drawing/2014/main" id="{2ECBCD47-7FB7-4DAE-8971-7F34F4840F0D}"/>
                  </a:ext>
                </a:extLst>
              </p:cNvPr>
              <p:cNvSpPr/>
              <p:nvPr/>
            </p:nvSpPr>
            <p:spPr>
              <a:xfrm>
                <a:off x="3697077"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89" name="Oval 88">
                <a:extLst>
                  <a:ext uri="{FF2B5EF4-FFF2-40B4-BE49-F238E27FC236}">
                    <a16:creationId xmlns:a16="http://schemas.microsoft.com/office/drawing/2014/main" id="{1940C924-EAB3-4CF6-A488-7A462CC6FA09}"/>
                  </a:ext>
                </a:extLst>
              </p:cNvPr>
              <p:cNvSpPr/>
              <p:nvPr/>
            </p:nvSpPr>
            <p:spPr>
              <a:xfrm>
                <a:off x="3559763" y="4916479"/>
                <a:ext cx="111946" cy="10827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Oval 89">
                <a:extLst>
                  <a:ext uri="{FF2B5EF4-FFF2-40B4-BE49-F238E27FC236}">
                    <a16:creationId xmlns:a16="http://schemas.microsoft.com/office/drawing/2014/main" id="{96CC5714-9277-43F3-AE2D-055A64B099A4}"/>
                  </a:ext>
                </a:extLst>
              </p:cNvPr>
              <p:cNvSpPr/>
              <p:nvPr/>
            </p:nvSpPr>
            <p:spPr>
              <a:xfrm>
                <a:off x="4899241" y="4916479"/>
                <a:ext cx="111946" cy="10827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1" name="Rectangle 90">
                <a:extLst>
                  <a:ext uri="{FF2B5EF4-FFF2-40B4-BE49-F238E27FC236}">
                    <a16:creationId xmlns:a16="http://schemas.microsoft.com/office/drawing/2014/main" id="{778A43F9-7760-45DB-A19B-E6732159E1AB}"/>
                  </a:ext>
                </a:extLst>
              </p:cNvPr>
              <p:cNvSpPr/>
              <p:nvPr/>
            </p:nvSpPr>
            <p:spPr>
              <a:xfrm>
                <a:off x="3238322"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92" name="Rectangle 91">
                <a:extLst>
                  <a:ext uri="{FF2B5EF4-FFF2-40B4-BE49-F238E27FC236}">
                    <a16:creationId xmlns:a16="http://schemas.microsoft.com/office/drawing/2014/main" id="{2E172E63-792E-4E90-AECC-740D66536AFE}"/>
                  </a:ext>
                </a:extLst>
              </p:cNvPr>
              <p:cNvSpPr/>
              <p:nvPr/>
            </p:nvSpPr>
            <p:spPr>
              <a:xfrm>
                <a:off x="6209570" y="2225040"/>
                <a:ext cx="2510865" cy="420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C73BD4BD-31CD-44AB-BE58-FB2B13E5F35B}"/>
                  </a:ext>
                </a:extLst>
              </p:cNvPr>
              <p:cNvSpPr/>
              <p:nvPr/>
            </p:nvSpPr>
            <p:spPr>
              <a:xfrm>
                <a:off x="3982800"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7" name="Rectangle: Rounded Corners 66">
                <a:extLst>
                  <a:ext uri="{FF2B5EF4-FFF2-40B4-BE49-F238E27FC236}">
                    <a16:creationId xmlns:a16="http://schemas.microsoft.com/office/drawing/2014/main" id="{AD0194EA-6D54-46B3-8D32-FA8BA7A9B276}"/>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grpSp>
    </p:spTree>
    <p:extLst>
      <p:ext uri="{BB962C8B-B14F-4D97-AF65-F5344CB8AC3E}">
        <p14:creationId xmlns:p14="http://schemas.microsoft.com/office/powerpoint/2010/main" val="3129889888"/>
      </p:ext>
    </p:extLst>
  </p:cSld>
  <p:clrMapOvr>
    <a:masterClrMapping/>
  </p:clrMapOvr>
  <p:transition spd="slow" advTm="0">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EC4AE839-C591-4F97-86E4-94A3E8A9942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9" name="Rectangle 68">
            <a:extLst>
              <a:ext uri="{FF2B5EF4-FFF2-40B4-BE49-F238E27FC236}">
                <a16:creationId xmlns:a16="http://schemas.microsoft.com/office/drawing/2014/main" id="{B007A0E8-1133-4DA3-802A-A4073428874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ED74FFC0-0582-4166-AB9B-5A4717C33CB4}"/>
              </a:ext>
            </a:extLst>
          </p:cNvPr>
          <p:cNvGrpSpPr/>
          <p:nvPr/>
        </p:nvGrpSpPr>
        <p:grpSpPr>
          <a:xfrm>
            <a:off x="5400" y="0"/>
            <a:ext cx="12061930" cy="6858000"/>
            <a:chOff x="-11615" y="0"/>
            <a:chExt cx="12061930" cy="6858000"/>
          </a:xfrm>
        </p:grpSpPr>
        <p:sp>
          <p:nvSpPr>
            <p:cNvPr id="2" name="Rectangle 1">
              <a:extLst>
                <a:ext uri="{FF2B5EF4-FFF2-40B4-BE49-F238E27FC236}">
                  <a16:creationId xmlns:a16="http://schemas.microsoft.com/office/drawing/2014/main" id="{06B5C985-FF7B-4705-A06C-30EEC287C346}"/>
                </a:ext>
              </a:extLst>
            </p:cNvPr>
            <p:cNvSpPr/>
            <p:nvPr/>
          </p:nvSpPr>
          <p:spPr>
            <a:xfrm>
              <a:off x="-11615" y="0"/>
              <a:ext cx="1206193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grpSp>
          <p:nvGrpSpPr>
            <p:cNvPr id="5" name="Group 4">
              <a:extLst>
                <a:ext uri="{FF2B5EF4-FFF2-40B4-BE49-F238E27FC236}">
                  <a16:creationId xmlns:a16="http://schemas.microsoft.com/office/drawing/2014/main" id="{6831AB82-C028-4A59-9AEA-87AB2AD58671}"/>
                </a:ext>
              </a:extLst>
            </p:cNvPr>
            <p:cNvGrpSpPr/>
            <p:nvPr/>
          </p:nvGrpSpPr>
          <p:grpSpPr>
            <a:xfrm>
              <a:off x="3100947" y="2097030"/>
              <a:ext cx="6096001" cy="3598478"/>
              <a:chOff x="3100947" y="2097030"/>
              <a:chExt cx="6096001" cy="3598478"/>
            </a:xfrm>
          </p:grpSpPr>
          <p:pic>
            <p:nvPicPr>
              <p:cNvPr id="76" name="Picture 75">
                <a:extLst>
                  <a:ext uri="{FF2B5EF4-FFF2-40B4-BE49-F238E27FC236}">
                    <a16:creationId xmlns:a16="http://schemas.microsoft.com/office/drawing/2014/main" id="{ECA8FDCD-EB4A-4396-A611-68637C8142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0947" y="2097030"/>
                <a:ext cx="6096001" cy="3598478"/>
              </a:xfrm>
              <a:prstGeom prst="rect">
                <a:avLst/>
              </a:prstGeom>
              <a:ln>
                <a:noFill/>
              </a:ln>
              <a:effectLst>
                <a:outerShdw blurRad="190500" algn="tl" rotWithShape="0">
                  <a:srgbClr val="000000">
                    <a:alpha val="70000"/>
                  </a:srgbClr>
                </a:outerShdw>
              </a:effectLst>
            </p:spPr>
          </p:pic>
          <p:sp>
            <p:nvSpPr>
              <p:cNvPr id="77" name="Rectangle 76">
                <a:extLst>
                  <a:ext uri="{FF2B5EF4-FFF2-40B4-BE49-F238E27FC236}">
                    <a16:creationId xmlns:a16="http://schemas.microsoft.com/office/drawing/2014/main" id="{0FD97149-99CC-4967-860F-5A1C8D815144}"/>
                  </a:ext>
                </a:extLst>
              </p:cNvPr>
              <p:cNvSpPr/>
              <p:nvPr/>
            </p:nvSpPr>
            <p:spPr>
              <a:xfrm>
                <a:off x="6297762"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78" name="Rectangle 77">
                <a:extLst>
                  <a:ext uri="{FF2B5EF4-FFF2-40B4-BE49-F238E27FC236}">
                    <a16:creationId xmlns:a16="http://schemas.microsoft.com/office/drawing/2014/main" id="{342C2DFA-57D8-4A81-9B7F-46AEE1162502}"/>
                  </a:ext>
                </a:extLst>
              </p:cNvPr>
              <p:cNvSpPr/>
              <p:nvPr/>
            </p:nvSpPr>
            <p:spPr>
              <a:xfrm>
                <a:off x="6297762"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C62C6FB4-6275-4BB7-ACB4-43C73E44ED61}"/>
                  </a:ext>
                </a:extLst>
              </p:cNvPr>
              <p:cNvSpPr/>
              <p:nvPr/>
            </p:nvSpPr>
            <p:spPr>
              <a:xfrm>
                <a:off x="6307831"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80" name="Rectangle 79">
                <a:extLst>
                  <a:ext uri="{FF2B5EF4-FFF2-40B4-BE49-F238E27FC236}">
                    <a16:creationId xmlns:a16="http://schemas.microsoft.com/office/drawing/2014/main" id="{35674536-AD78-4040-8AE9-23C59034A707}"/>
                  </a:ext>
                </a:extLst>
              </p:cNvPr>
              <p:cNvSpPr/>
              <p:nvPr/>
            </p:nvSpPr>
            <p:spPr>
              <a:xfrm>
                <a:off x="7221660"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81" name="Rectangle 80">
                <a:extLst>
                  <a:ext uri="{FF2B5EF4-FFF2-40B4-BE49-F238E27FC236}">
                    <a16:creationId xmlns:a16="http://schemas.microsoft.com/office/drawing/2014/main" id="{F0F25E31-168A-4588-B19E-550523A29D25}"/>
                  </a:ext>
                </a:extLst>
              </p:cNvPr>
              <p:cNvSpPr/>
              <p:nvPr/>
            </p:nvSpPr>
            <p:spPr>
              <a:xfrm>
                <a:off x="7221660"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82" name="Rectangle 81">
                <a:extLst>
                  <a:ext uri="{FF2B5EF4-FFF2-40B4-BE49-F238E27FC236}">
                    <a16:creationId xmlns:a16="http://schemas.microsoft.com/office/drawing/2014/main" id="{B66A2D4A-180A-4D1B-836B-E1BB267A5240}"/>
                  </a:ext>
                </a:extLst>
              </p:cNvPr>
              <p:cNvSpPr/>
              <p:nvPr/>
            </p:nvSpPr>
            <p:spPr>
              <a:xfrm>
                <a:off x="8169249"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83" name="Rectangle 82">
                <a:extLst>
                  <a:ext uri="{FF2B5EF4-FFF2-40B4-BE49-F238E27FC236}">
                    <a16:creationId xmlns:a16="http://schemas.microsoft.com/office/drawing/2014/main" id="{6C9DB8B8-77A9-4301-985F-B588D555FFB4}"/>
                  </a:ext>
                </a:extLst>
              </p:cNvPr>
              <p:cNvSpPr/>
              <p:nvPr/>
            </p:nvSpPr>
            <p:spPr>
              <a:xfrm>
                <a:off x="8169249"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84" name="Rectangle 83">
                <a:extLst>
                  <a:ext uri="{FF2B5EF4-FFF2-40B4-BE49-F238E27FC236}">
                    <a16:creationId xmlns:a16="http://schemas.microsoft.com/office/drawing/2014/main" id="{55CB6ED4-7CD8-402D-9809-4BC5868ED0BE}"/>
                  </a:ext>
                </a:extLst>
              </p:cNvPr>
              <p:cNvSpPr/>
              <p:nvPr/>
            </p:nvSpPr>
            <p:spPr>
              <a:xfrm>
                <a:off x="7226423"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6" name="Rectangle 85">
                <a:extLst>
                  <a:ext uri="{FF2B5EF4-FFF2-40B4-BE49-F238E27FC236}">
                    <a16:creationId xmlns:a16="http://schemas.microsoft.com/office/drawing/2014/main" id="{496F64B9-8A20-48F0-8EE8-9B6BA6338CEC}"/>
                  </a:ext>
                </a:extLst>
              </p:cNvPr>
              <p:cNvSpPr/>
              <p:nvPr/>
            </p:nvSpPr>
            <p:spPr>
              <a:xfrm>
                <a:off x="6032998"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86">
                <a:extLst>
                  <a:ext uri="{FF2B5EF4-FFF2-40B4-BE49-F238E27FC236}">
                    <a16:creationId xmlns:a16="http://schemas.microsoft.com/office/drawing/2014/main" id="{9CFB8E35-87D3-45B8-A7B9-CD41EE91035F}"/>
                  </a:ext>
                </a:extLst>
              </p:cNvPr>
              <p:cNvSpPr/>
              <p:nvPr/>
            </p:nvSpPr>
            <p:spPr>
              <a:xfrm>
                <a:off x="5048184"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88" name="Rectangle 87">
                <a:extLst>
                  <a:ext uri="{FF2B5EF4-FFF2-40B4-BE49-F238E27FC236}">
                    <a16:creationId xmlns:a16="http://schemas.microsoft.com/office/drawing/2014/main" id="{2ECBCD47-7FB7-4DAE-8971-7F34F4840F0D}"/>
                  </a:ext>
                </a:extLst>
              </p:cNvPr>
              <p:cNvSpPr/>
              <p:nvPr/>
            </p:nvSpPr>
            <p:spPr>
              <a:xfrm>
                <a:off x="3697077"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89" name="Oval 88">
                <a:extLst>
                  <a:ext uri="{FF2B5EF4-FFF2-40B4-BE49-F238E27FC236}">
                    <a16:creationId xmlns:a16="http://schemas.microsoft.com/office/drawing/2014/main" id="{1940C924-EAB3-4CF6-A488-7A462CC6FA09}"/>
                  </a:ext>
                </a:extLst>
              </p:cNvPr>
              <p:cNvSpPr/>
              <p:nvPr/>
            </p:nvSpPr>
            <p:spPr>
              <a:xfrm>
                <a:off x="3559763" y="4916479"/>
                <a:ext cx="111946" cy="10827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Oval 89">
                <a:extLst>
                  <a:ext uri="{FF2B5EF4-FFF2-40B4-BE49-F238E27FC236}">
                    <a16:creationId xmlns:a16="http://schemas.microsoft.com/office/drawing/2014/main" id="{96CC5714-9277-43F3-AE2D-055A64B099A4}"/>
                  </a:ext>
                </a:extLst>
              </p:cNvPr>
              <p:cNvSpPr/>
              <p:nvPr/>
            </p:nvSpPr>
            <p:spPr>
              <a:xfrm>
                <a:off x="4899241" y="4916479"/>
                <a:ext cx="111946" cy="10827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1" name="Rectangle 90">
                <a:extLst>
                  <a:ext uri="{FF2B5EF4-FFF2-40B4-BE49-F238E27FC236}">
                    <a16:creationId xmlns:a16="http://schemas.microsoft.com/office/drawing/2014/main" id="{778A43F9-7760-45DB-A19B-E6732159E1AB}"/>
                  </a:ext>
                </a:extLst>
              </p:cNvPr>
              <p:cNvSpPr/>
              <p:nvPr/>
            </p:nvSpPr>
            <p:spPr>
              <a:xfrm>
                <a:off x="3238322"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92" name="Rectangle 91">
                <a:extLst>
                  <a:ext uri="{FF2B5EF4-FFF2-40B4-BE49-F238E27FC236}">
                    <a16:creationId xmlns:a16="http://schemas.microsoft.com/office/drawing/2014/main" id="{2E172E63-792E-4E90-AECC-740D66536AFE}"/>
                  </a:ext>
                </a:extLst>
              </p:cNvPr>
              <p:cNvSpPr/>
              <p:nvPr/>
            </p:nvSpPr>
            <p:spPr>
              <a:xfrm>
                <a:off x="6209570" y="2225040"/>
                <a:ext cx="2510865" cy="420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C73BD4BD-31CD-44AB-BE58-FB2B13E5F35B}"/>
                  </a:ext>
                </a:extLst>
              </p:cNvPr>
              <p:cNvSpPr/>
              <p:nvPr/>
            </p:nvSpPr>
            <p:spPr>
              <a:xfrm>
                <a:off x="3982800"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7" name="Rectangle: Rounded Corners 66">
                <a:extLst>
                  <a:ext uri="{FF2B5EF4-FFF2-40B4-BE49-F238E27FC236}">
                    <a16:creationId xmlns:a16="http://schemas.microsoft.com/office/drawing/2014/main" id="{AD0194EA-6D54-46B3-8D32-FA8BA7A9B276}"/>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grpSp>
    </p:spTree>
    <p:extLst>
      <p:ext uri="{BB962C8B-B14F-4D97-AF65-F5344CB8AC3E}">
        <p14:creationId xmlns:p14="http://schemas.microsoft.com/office/powerpoint/2010/main" val="1574785726"/>
      </p:ext>
    </p:extLst>
  </p:cSld>
  <p:clrMapOvr>
    <a:masterClrMapping/>
  </p:clrMapOvr>
  <p:transition spd="slow" advTm="0">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EC4AE839-C591-4F97-86E4-94A3E8A9942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9" name="Rectangle 68">
            <a:extLst>
              <a:ext uri="{FF2B5EF4-FFF2-40B4-BE49-F238E27FC236}">
                <a16:creationId xmlns:a16="http://schemas.microsoft.com/office/drawing/2014/main" id="{B007A0E8-1133-4DA3-802A-A4073428874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1416957347"/>
      </p:ext>
    </p:extLst>
  </p:cSld>
  <p:clrMapOvr>
    <a:masterClrMapping/>
  </p:clrMapOvr>
  <p:transition spd="slow" advTm="0">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We are now redirected </a:t>
            </a:r>
            <a:br>
              <a:rPr lang="en-US" sz="5400" dirty="0">
                <a:solidFill>
                  <a:schemeClr val="bg1"/>
                </a:solidFill>
              </a:rPr>
            </a:br>
            <a:r>
              <a:rPr lang="en-US" sz="5400" dirty="0">
                <a:solidFill>
                  <a:schemeClr val="bg1"/>
                </a:solidFill>
              </a:rPr>
              <a:t>to the login/register page</a:t>
            </a:r>
          </a:p>
          <a:p>
            <a:pPr algn="ctr"/>
            <a:endParaRPr lang="en-US" sz="5400" dirty="0">
              <a:solidFill>
                <a:schemeClr val="bg1"/>
              </a:solidFill>
            </a:endParaRPr>
          </a:p>
          <a:p>
            <a:pPr algn="ctr"/>
            <a:endParaRPr lang="en-US" sz="5400" dirty="0">
              <a:solidFill>
                <a:schemeClr val="bg1"/>
              </a:solidFill>
            </a:endParaRPr>
          </a:p>
          <a:p>
            <a:pPr algn="ctr"/>
            <a:endParaRPr lang="en-DE" sz="5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3213099" y="3229819"/>
            <a:ext cx="5765801" cy="2677656"/>
          </a:xfrm>
          <a:prstGeom prst="rect">
            <a:avLst/>
          </a:prstGeom>
          <a:noFill/>
        </p:spPr>
        <p:txBody>
          <a:bodyPr wrap="square">
            <a:spAutoFit/>
          </a:bodyPr>
          <a:lstStyle/>
          <a:p>
            <a:pPr algn="ctr"/>
            <a:r>
              <a:rPr lang="de-DE" sz="2400" b="1" dirty="0"/>
              <a:t>After whichever process is done we are redirected back to this page to pay</a:t>
            </a:r>
            <a:br>
              <a:rPr lang="de-DE" sz="2400" b="1" dirty="0"/>
            </a:br>
            <a:br>
              <a:rPr lang="de-DE" sz="2400" b="1" dirty="0"/>
            </a:br>
            <a:r>
              <a:rPr lang="de-DE" sz="2400" b="1" dirty="0"/>
              <a:t>You can see the login/register processeses in presentations #2 and #3</a:t>
            </a:r>
            <a:br>
              <a:rPr lang="de-DE" sz="2400" b="1" dirty="0"/>
            </a:br>
            <a:br>
              <a:rPr lang="de-DE" sz="2400" b="1" dirty="0"/>
            </a:br>
            <a:r>
              <a:rPr lang="de-DE" sz="2400" b="1" dirty="0"/>
              <a:t>(Press to continue)</a:t>
            </a:r>
            <a:endParaRPr lang="en-DE" sz="2400" dirty="0"/>
          </a:p>
        </p:txBody>
      </p:sp>
    </p:spTree>
    <p:extLst>
      <p:ext uri="{BB962C8B-B14F-4D97-AF65-F5344CB8AC3E}">
        <p14:creationId xmlns:p14="http://schemas.microsoft.com/office/powerpoint/2010/main" val="2567732159"/>
      </p:ext>
    </p:extLst>
  </p:cSld>
  <p:clrMapOvr>
    <a:masterClrMapping/>
  </p:clrMapOvr>
  <p:transition spd="slow">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Therapists</a:t>
            </a:r>
            <a:endParaRPr lang="en-DE" dirty="0">
              <a:solidFill>
                <a:schemeClr val="tx1">
                  <a:lumMod val="50000"/>
                  <a:lumOff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Rectangle 62">
            <a:extLst>
              <a:ext uri="{FF2B5EF4-FFF2-40B4-BE49-F238E27FC236}">
                <a16:creationId xmlns:a16="http://schemas.microsoft.com/office/drawing/2014/main" id="{6AFD1C06-9996-442F-BD50-B7CEC6C5025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1" name="Rectangle 60">
            <a:extLst>
              <a:ext uri="{FF2B5EF4-FFF2-40B4-BE49-F238E27FC236}">
                <a16:creationId xmlns:a16="http://schemas.microsoft.com/office/drawing/2014/main" id="{B11F77E3-32E9-402A-B46D-C45E6E312250}"/>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2" name="Rectangle 61">
            <a:extLst>
              <a:ext uri="{FF2B5EF4-FFF2-40B4-BE49-F238E27FC236}">
                <a16:creationId xmlns:a16="http://schemas.microsoft.com/office/drawing/2014/main" id="{1B97E7C1-13FB-4081-8BBC-B8DE5AAC375E}"/>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64" name="Rectangle: Rounded Corners 63">
            <a:extLst>
              <a:ext uri="{FF2B5EF4-FFF2-40B4-BE49-F238E27FC236}">
                <a16:creationId xmlns:a16="http://schemas.microsoft.com/office/drawing/2014/main" id="{1ED11F86-ED74-466A-B353-40C41A10659B}"/>
              </a:ext>
            </a:extLst>
          </p:cNvPr>
          <p:cNvSpPr/>
          <p:nvPr/>
        </p:nvSpPr>
        <p:spPr>
          <a:xfrm>
            <a:off x="96596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67" name="Rectangle 66">
            <a:extLst>
              <a:ext uri="{FF2B5EF4-FFF2-40B4-BE49-F238E27FC236}">
                <a16:creationId xmlns:a16="http://schemas.microsoft.com/office/drawing/2014/main" id="{72D17A79-AAA7-451F-9CE1-133267FF54F9}"/>
              </a:ext>
            </a:extLst>
          </p:cNvPr>
          <p:cNvSpPr/>
          <p:nvPr/>
        </p:nvSpPr>
        <p:spPr>
          <a:xfrm>
            <a:off x="-614"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5" name="Rectangle 54">
            <a:extLst>
              <a:ext uri="{FF2B5EF4-FFF2-40B4-BE49-F238E27FC236}">
                <a16:creationId xmlns:a16="http://schemas.microsoft.com/office/drawing/2014/main" id="{A2D56D2A-9075-4C39-BA36-5A6EC08CC10C}"/>
              </a:ext>
            </a:extLst>
          </p:cNvPr>
          <p:cNvSpPr/>
          <p:nvPr/>
        </p:nvSpPr>
        <p:spPr>
          <a:xfrm>
            <a:off x="1046308" y="1930892"/>
            <a:ext cx="4588863" cy="3952875"/>
          </a:xfrm>
          <a:prstGeom prst="rect">
            <a:avLst/>
          </a:prstGeom>
          <a:solidFill>
            <a:schemeClr val="bg1"/>
          </a:solidFill>
          <a:ln>
            <a:noFill/>
          </a:ln>
          <a:effectLst>
            <a:outerShdw blurRad="44450" dist="27940" dir="5400000" algn="ctr">
              <a:srgbClr val="000000">
                <a:alpha val="32000"/>
              </a:srgbClr>
            </a:outerShdw>
            <a:softEdge rad="3175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6" name="Rectangle 55">
            <a:extLst>
              <a:ext uri="{FF2B5EF4-FFF2-40B4-BE49-F238E27FC236}">
                <a16:creationId xmlns:a16="http://schemas.microsoft.com/office/drawing/2014/main" id="{B04C0A15-29C2-49E0-AAFD-E45EA7AA9FCF}"/>
              </a:ext>
            </a:extLst>
          </p:cNvPr>
          <p:cNvSpPr/>
          <p:nvPr/>
        </p:nvSpPr>
        <p:spPr>
          <a:xfrm>
            <a:off x="6676037" y="1920875"/>
            <a:ext cx="4588863" cy="3952875"/>
          </a:xfrm>
          <a:prstGeom prst="rect">
            <a:avLst/>
          </a:prstGeom>
          <a:solidFill>
            <a:schemeClr val="bg1"/>
          </a:solidFill>
          <a:ln>
            <a:noFill/>
          </a:ln>
          <a:effectLst>
            <a:outerShdw blurRad="44450" dist="27940" dir="5400000" algn="ctr">
              <a:srgbClr val="000000">
                <a:alpha val="32000"/>
              </a:srgbClr>
            </a:outerShdw>
            <a:softEdge rad="3175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108" name="Group 107">
            <a:extLst>
              <a:ext uri="{FF2B5EF4-FFF2-40B4-BE49-F238E27FC236}">
                <a16:creationId xmlns:a16="http://schemas.microsoft.com/office/drawing/2014/main" id="{32DD722B-62A9-4DF8-B25E-17575353068D}"/>
              </a:ext>
            </a:extLst>
          </p:cNvPr>
          <p:cNvGrpSpPr/>
          <p:nvPr/>
        </p:nvGrpSpPr>
        <p:grpSpPr>
          <a:xfrm>
            <a:off x="1589939" y="4717103"/>
            <a:ext cx="3351135" cy="620315"/>
            <a:chOff x="1589939" y="3597172"/>
            <a:chExt cx="3351135" cy="620315"/>
          </a:xfrm>
        </p:grpSpPr>
        <p:sp>
          <p:nvSpPr>
            <p:cNvPr id="109" name="Rectangle: Rounded Corners 108">
              <a:extLst>
                <a:ext uri="{FF2B5EF4-FFF2-40B4-BE49-F238E27FC236}">
                  <a16:creationId xmlns:a16="http://schemas.microsoft.com/office/drawing/2014/main" id="{257F80AA-1ACE-4483-A1BB-CAE6807FB6B4}"/>
                </a:ext>
              </a:extLst>
            </p:cNvPr>
            <p:cNvSpPr/>
            <p:nvPr/>
          </p:nvSpPr>
          <p:spPr>
            <a:xfrm>
              <a:off x="1677887" y="3597172"/>
              <a:ext cx="3263187" cy="620314"/>
            </a:xfrm>
            <a:prstGeom prst="roundRect">
              <a:avLst/>
            </a:prstGeom>
            <a:solidFill>
              <a:srgbClr val="2967A6"/>
            </a:solidFill>
            <a:ln>
              <a:solidFill>
                <a:srgbClr val="2967A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Sign up with Facebook</a:t>
              </a:r>
              <a:endParaRPr lang="en-DE" sz="2000" dirty="0"/>
            </a:p>
          </p:txBody>
        </p:sp>
        <p:pic>
          <p:nvPicPr>
            <p:cNvPr id="110" name="Picture 109">
              <a:extLst>
                <a:ext uri="{FF2B5EF4-FFF2-40B4-BE49-F238E27FC236}">
                  <a16:creationId xmlns:a16="http://schemas.microsoft.com/office/drawing/2014/main" id="{B32D93A3-3AA3-4A52-8342-0D2585A29B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9939" y="3597172"/>
              <a:ext cx="827087" cy="620315"/>
            </a:xfrm>
            <a:prstGeom prst="rect">
              <a:avLst/>
            </a:prstGeom>
          </p:spPr>
        </p:pic>
      </p:grpSp>
      <p:grpSp>
        <p:nvGrpSpPr>
          <p:cNvPr id="111" name="Group 110">
            <a:extLst>
              <a:ext uri="{FF2B5EF4-FFF2-40B4-BE49-F238E27FC236}">
                <a16:creationId xmlns:a16="http://schemas.microsoft.com/office/drawing/2014/main" id="{B1852CDC-8378-40A7-841B-DA673E8738A4}"/>
              </a:ext>
            </a:extLst>
          </p:cNvPr>
          <p:cNvGrpSpPr/>
          <p:nvPr/>
        </p:nvGrpSpPr>
        <p:grpSpPr>
          <a:xfrm>
            <a:off x="1677887" y="3900426"/>
            <a:ext cx="3263187" cy="620314"/>
            <a:chOff x="1677887" y="2780495"/>
            <a:chExt cx="3263187" cy="620314"/>
          </a:xfrm>
        </p:grpSpPr>
        <p:sp>
          <p:nvSpPr>
            <p:cNvPr id="113" name="Rectangle: Rounded Corners 112">
              <a:extLst>
                <a:ext uri="{FF2B5EF4-FFF2-40B4-BE49-F238E27FC236}">
                  <a16:creationId xmlns:a16="http://schemas.microsoft.com/office/drawing/2014/main" id="{356E7BE7-624A-4AFB-ACD4-EDC668491842}"/>
                </a:ext>
              </a:extLst>
            </p:cNvPr>
            <p:cNvSpPr/>
            <p:nvPr/>
          </p:nvSpPr>
          <p:spPr>
            <a:xfrm>
              <a:off x="1677887" y="2780495"/>
              <a:ext cx="3263187" cy="62031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rPr>
                <a:t>         Sign up with Google</a:t>
              </a:r>
              <a:endParaRPr lang="en-DE" sz="2000" dirty="0">
                <a:solidFill>
                  <a:schemeClr val="tx1">
                    <a:lumMod val="65000"/>
                    <a:lumOff val="35000"/>
                  </a:schemeClr>
                </a:solidFill>
              </a:endParaRPr>
            </a:p>
          </p:txBody>
        </p:sp>
        <p:pic>
          <p:nvPicPr>
            <p:cNvPr id="114" name="Picture 113">
              <a:extLst>
                <a:ext uri="{FF2B5EF4-FFF2-40B4-BE49-F238E27FC236}">
                  <a16:creationId xmlns:a16="http://schemas.microsoft.com/office/drawing/2014/main" id="{B1EB06AA-44F0-4B12-87BF-D6C15FED61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5329" y="2832499"/>
              <a:ext cx="516305" cy="516305"/>
            </a:xfrm>
            <a:prstGeom prst="rect">
              <a:avLst/>
            </a:prstGeom>
          </p:spPr>
        </p:pic>
      </p:grpSp>
      <p:sp>
        <p:nvSpPr>
          <p:cNvPr id="115" name="Rectangle: Rounded Corners 114">
            <a:extLst>
              <a:ext uri="{FF2B5EF4-FFF2-40B4-BE49-F238E27FC236}">
                <a16:creationId xmlns:a16="http://schemas.microsoft.com/office/drawing/2014/main" id="{C5D7C6D4-C47C-44FB-96B0-F447822544CD}"/>
              </a:ext>
            </a:extLst>
          </p:cNvPr>
          <p:cNvSpPr/>
          <p:nvPr/>
        </p:nvSpPr>
        <p:spPr>
          <a:xfrm>
            <a:off x="1671720" y="2506391"/>
            <a:ext cx="326318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000" b="1" dirty="0">
                <a:solidFill>
                  <a:schemeClr val="bg1"/>
                </a:solidFill>
              </a:rPr>
              <a:t>Register a new account</a:t>
            </a:r>
            <a:endParaRPr lang="en-DE" sz="2000" b="1" dirty="0">
              <a:solidFill>
                <a:schemeClr val="bg1"/>
              </a:solidFill>
            </a:endParaRPr>
          </a:p>
        </p:txBody>
      </p:sp>
      <p:sp>
        <p:nvSpPr>
          <p:cNvPr id="116" name="Rectangle: Rounded Corners 115">
            <a:extLst>
              <a:ext uri="{FF2B5EF4-FFF2-40B4-BE49-F238E27FC236}">
                <a16:creationId xmlns:a16="http://schemas.microsoft.com/office/drawing/2014/main" id="{5C564BE4-2A2F-4EB2-B846-6FC65EADFFDF}"/>
              </a:ext>
            </a:extLst>
          </p:cNvPr>
          <p:cNvSpPr/>
          <p:nvPr/>
        </p:nvSpPr>
        <p:spPr>
          <a:xfrm>
            <a:off x="7347482" y="2500414"/>
            <a:ext cx="326318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000" b="1" dirty="0">
                <a:solidFill>
                  <a:schemeClr val="bg1"/>
                </a:solidFill>
              </a:rPr>
              <a:t>Login with existing account</a:t>
            </a:r>
            <a:endParaRPr lang="en-DE" sz="2000" b="1" dirty="0">
              <a:solidFill>
                <a:schemeClr val="bg1"/>
              </a:solidFill>
            </a:endParaRPr>
          </a:p>
        </p:txBody>
      </p:sp>
      <p:sp>
        <p:nvSpPr>
          <p:cNvPr id="117" name="Rectangle 116">
            <a:extLst>
              <a:ext uri="{FF2B5EF4-FFF2-40B4-BE49-F238E27FC236}">
                <a16:creationId xmlns:a16="http://schemas.microsoft.com/office/drawing/2014/main" id="{775BE7BF-DCAE-4897-8A13-8D8EE90212A3}"/>
              </a:ext>
            </a:extLst>
          </p:cNvPr>
          <p:cNvSpPr/>
          <p:nvPr/>
        </p:nvSpPr>
        <p:spPr>
          <a:xfrm>
            <a:off x="2322478" y="1463800"/>
            <a:ext cx="2036521" cy="44614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Join us</a:t>
            </a:r>
            <a:endParaRPr lang="en-DE" sz="2400" b="1" dirty="0"/>
          </a:p>
        </p:txBody>
      </p:sp>
      <p:sp>
        <p:nvSpPr>
          <p:cNvPr id="118" name="Rectangle 117">
            <a:extLst>
              <a:ext uri="{FF2B5EF4-FFF2-40B4-BE49-F238E27FC236}">
                <a16:creationId xmlns:a16="http://schemas.microsoft.com/office/drawing/2014/main" id="{D1912B77-6ECA-4617-83AF-4607D90C3969}"/>
              </a:ext>
            </a:extLst>
          </p:cNvPr>
          <p:cNvSpPr/>
          <p:nvPr/>
        </p:nvSpPr>
        <p:spPr>
          <a:xfrm>
            <a:off x="7927758" y="1455711"/>
            <a:ext cx="2036521" cy="44614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Sign in</a:t>
            </a:r>
            <a:endParaRPr lang="en-DE" sz="2400" b="1" dirty="0"/>
          </a:p>
        </p:txBody>
      </p:sp>
      <p:grpSp>
        <p:nvGrpSpPr>
          <p:cNvPr id="122" name="Group 121">
            <a:extLst>
              <a:ext uri="{FF2B5EF4-FFF2-40B4-BE49-F238E27FC236}">
                <a16:creationId xmlns:a16="http://schemas.microsoft.com/office/drawing/2014/main" id="{733B7A14-6EFD-4598-B576-E934556C6C66}"/>
              </a:ext>
            </a:extLst>
          </p:cNvPr>
          <p:cNvGrpSpPr/>
          <p:nvPr/>
        </p:nvGrpSpPr>
        <p:grpSpPr>
          <a:xfrm>
            <a:off x="7265674" y="4725848"/>
            <a:ext cx="3351135" cy="620315"/>
            <a:chOff x="1589939" y="3597172"/>
            <a:chExt cx="3351135" cy="620315"/>
          </a:xfrm>
        </p:grpSpPr>
        <p:sp>
          <p:nvSpPr>
            <p:cNvPr id="123" name="Rectangle: Rounded Corners 122">
              <a:extLst>
                <a:ext uri="{FF2B5EF4-FFF2-40B4-BE49-F238E27FC236}">
                  <a16:creationId xmlns:a16="http://schemas.microsoft.com/office/drawing/2014/main" id="{9192502F-B1DB-48BD-9E11-4D288060BE9F}"/>
                </a:ext>
              </a:extLst>
            </p:cNvPr>
            <p:cNvSpPr/>
            <p:nvPr/>
          </p:nvSpPr>
          <p:spPr>
            <a:xfrm>
              <a:off x="1677887" y="3597172"/>
              <a:ext cx="3263187" cy="620314"/>
            </a:xfrm>
            <a:prstGeom prst="roundRect">
              <a:avLst/>
            </a:prstGeom>
            <a:solidFill>
              <a:srgbClr val="2967A6"/>
            </a:solidFill>
            <a:ln>
              <a:solidFill>
                <a:srgbClr val="2967A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Sign in with Facebook</a:t>
              </a:r>
              <a:endParaRPr lang="en-DE" sz="2000" dirty="0"/>
            </a:p>
          </p:txBody>
        </p:sp>
        <p:pic>
          <p:nvPicPr>
            <p:cNvPr id="124" name="Picture 123">
              <a:extLst>
                <a:ext uri="{FF2B5EF4-FFF2-40B4-BE49-F238E27FC236}">
                  <a16:creationId xmlns:a16="http://schemas.microsoft.com/office/drawing/2014/main" id="{1B1A6949-9089-425C-A2AE-AB33F6740B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9939" y="3597172"/>
              <a:ext cx="827087" cy="620315"/>
            </a:xfrm>
            <a:prstGeom prst="rect">
              <a:avLst/>
            </a:prstGeom>
          </p:spPr>
        </p:pic>
      </p:grpSp>
      <p:grpSp>
        <p:nvGrpSpPr>
          <p:cNvPr id="125" name="Group 124">
            <a:extLst>
              <a:ext uri="{FF2B5EF4-FFF2-40B4-BE49-F238E27FC236}">
                <a16:creationId xmlns:a16="http://schemas.microsoft.com/office/drawing/2014/main" id="{1BCF595E-2E0C-4635-B866-8E972C39427B}"/>
              </a:ext>
            </a:extLst>
          </p:cNvPr>
          <p:cNvGrpSpPr/>
          <p:nvPr/>
        </p:nvGrpSpPr>
        <p:grpSpPr>
          <a:xfrm>
            <a:off x="7353622" y="3909171"/>
            <a:ext cx="3263187" cy="620314"/>
            <a:chOff x="1677887" y="2780495"/>
            <a:chExt cx="3263187" cy="620314"/>
          </a:xfrm>
        </p:grpSpPr>
        <p:sp>
          <p:nvSpPr>
            <p:cNvPr id="126" name="Rectangle: Rounded Corners 125">
              <a:extLst>
                <a:ext uri="{FF2B5EF4-FFF2-40B4-BE49-F238E27FC236}">
                  <a16:creationId xmlns:a16="http://schemas.microsoft.com/office/drawing/2014/main" id="{307A9A1A-9857-45A9-A694-02BBD93B93B8}"/>
                </a:ext>
              </a:extLst>
            </p:cNvPr>
            <p:cNvSpPr/>
            <p:nvPr/>
          </p:nvSpPr>
          <p:spPr>
            <a:xfrm>
              <a:off x="1677887" y="2780495"/>
              <a:ext cx="3263187" cy="62031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rPr>
                <a:t>         Sign in with Google</a:t>
              </a:r>
              <a:endParaRPr lang="en-DE" sz="2000" dirty="0">
                <a:solidFill>
                  <a:schemeClr val="tx1">
                    <a:lumMod val="65000"/>
                    <a:lumOff val="35000"/>
                  </a:schemeClr>
                </a:solidFill>
              </a:endParaRPr>
            </a:p>
          </p:txBody>
        </p:sp>
        <p:pic>
          <p:nvPicPr>
            <p:cNvPr id="127" name="Picture 126">
              <a:extLst>
                <a:ext uri="{FF2B5EF4-FFF2-40B4-BE49-F238E27FC236}">
                  <a16:creationId xmlns:a16="http://schemas.microsoft.com/office/drawing/2014/main" id="{05423DE8-AFC1-4CA6-99CA-53A0E0B7EE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5329" y="2832499"/>
              <a:ext cx="516305" cy="516305"/>
            </a:xfrm>
            <a:prstGeom prst="rect">
              <a:avLst/>
            </a:prstGeom>
          </p:spPr>
        </p:pic>
      </p:grpSp>
    </p:spTree>
    <p:extLst>
      <p:ext uri="{BB962C8B-B14F-4D97-AF65-F5344CB8AC3E}">
        <p14:creationId xmlns:p14="http://schemas.microsoft.com/office/powerpoint/2010/main" val="1182467168"/>
      </p:ext>
    </p:extLst>
  </p:cSld>
  <p:clrMapOvr>
    <a:masterClrMapping/>
  </p:clrMapOvr>
  <mc:AlternateContent xmlns:mc="http://schemas.openxmlformats.org/markup-compatibility/2006" xmlns:p14="http://schemas.microsoft.com/office/powerpoint/2010/main">
    <mc:Choice Requires="p14">
      <p:transition spd="med" p14:dur="700" advTm="1000">
        <p:fade/>
      </p:transition>
    </mc:Choice>
    <mc:Fallback xmlns="">
      <p:transition spd="med" advTm="100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EC4AE839-C591-4F97-86E4-94A3E8A9942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69" name="Rectangle 68">
            <a:extLst>
              <a:ext uri="{FF2B5EF4-FFF2-40B4-BE49-F238E27FC236}">
                <a16:creationId xmlns:a16="http://schemas.microsoft.com/office/drawing/2014/main" id="{B007A0E8-1133-4DA3-802A-A40734288749}"/>
              </a:ext>
            </a:extLst>
          </p:cNvPr>
          <p:cNvSpPr/>
          <p:nvPr/>
        </p:nvSpPr>
        <p:spPr>
          <a:xfrm>
            <a:off x="10868479" y="0"/>
            <a:ext cx="996949"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nvGrpSpPr>
          <p:cNvPr id="54" name="Group 53">
            <a:extLst>
              <a:ext uri="{FF2B5EF4-FFF2-40B4-BE49-F238E27FC236}">
                <a16:creationId xmlns:a16="http://schemas.microsoft.com/office/drawing/2014/main" id="{BB1CA4A8-9EC3-4428-BDE4-3689DD40A301}"/>
              </a:ext>
            </a:extLst>
          </p:cNvPr>
          <p:cNvGrpSpPr/>
          <p:nvPr/>
        </p:nvGrpSpPr>
        <p:grpSpPr>
          <a:xfrm>
            <a:off x="5815" y="0"/>
            <a:ext cx="12191999" cy="6858000"/>
            <a:chOff x="-12701" y="-2477"/>
            <a:chExt cx="12191999" cy="6858000"/>
          </a:xfrm>
        </p:grpSpPr>
        <p:sp>
          <p:nvSpPr>
            <p:cNvPr id="55" name="Rectangle 54">
              <a:extLst>
                <a:ext uri="{FF2B5EF4-FFF2-40B4-BE49-F238E27FC236}">
                  <a16:creationId xmlns:a16="http://schemas.microsoft.com/office/drawing/2014/main" id="{BC64D91C-CD3E-48AA-82DC-99140F52B661}"/>
                </a:ext>
              </a:extLst>
            </p:cNvPr>
            <p:cNvSpPr/>
            <p:nvPr/>
          </p:nvSpPr>
          <p:spPr>
            <a:xfrm>
              <a:off x="-12701" y="-2477"/>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56" name="Picture 55">
              <a:extLst>
                <a:ext uri="{FF2B5EF4-FFF2-40B4-BE49-F238E27FC236}">
                  <a16:creationId xmlns:a16="http://schemas.microsoft.com/office/drawing/2014/main" id="{045A2724-FE90-447C-96D7-C95CF806F8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8501" y="2058229"/>
              <a:ext cx="6096000" cy="3637280"/>
            </a:xfrm>
            <a:prstGeom prst="rect">
              <a:avLst/>
            </a:prstGeom>
          </p:spPr>
        </p:pic>
      </p:grpSp>
    </p:spTree>
    <p:extLst>
      <p:ext uri="{BB962C8B-B14F-4D97-AF65-F5344CB8AC3E}">
        <p14:creationId xmlns:p14="http://schemas.microsoft.com/office/powerpoint/2010/main" val="1906428543"/>
      </p:ext>
    </p:extLst>
  </p:cSld>
  <p:clrMapOvr>
    <a:masterClrMapping/>
  </p:clrMapOvr>
  <p:transition spd="slow" advTm="2000">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The end</a:t>
            </a:r>
            <a:endParaRPr lang="en-DE" sz="5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5270953" y="3801319"/>
            <a:ext cx="1650093" cy="461665"/>
          </a:xfrm>
          <a:prstGeom prst="rect">
            <a:avLst/>
          </a:prstGeom>
          <a:noFill/>
        </p:spPr>
        <p:txBody>
          <a:bodyPr wrap="square">
            <a:spAutoFit/>
          </a:bodyPr>
          <a:lstStyle/>
          <a:p>
            <a:pPr algn="ctr"/>
            <a:r>
              <a:rPr lang="de-DE" sz="2400" b="1" dirty="0"/>
              <a:t>Click to exit</a:t>
            </a:r>
            <a:endParaRPr lang="en-DE" sz="2400" dirty="0"/>
          </a:p>
        </p:txBody>
      </p:sp>
    </p:spTree>
    <p:extLst>
      <p:ext uri="{BB962C8B-B14F-4D97-AF65-F5344CB8AC3E}">
        <p14:creationId xmlns:p14="http://schemas.microsoft.com/office/powerpoint/2010/main" val="50208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14" name="Rectangle 113">
            <a:extLst>
              <a:ext uri="{FF2B5EF4-FFF2-40B4-BE49-F238E27FC236}">
                <a16:creationId xmlns:a16="http://schemas.microsoft.com/office/drawing/2014/main" id="{8DC3458B-F283-4D63-99EF-FDCD93A2B651}"/>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115" name="TextBox 114">
            <a:extLst>
              <a:ext uri="{FF2B5EF4-FFF2-40B4-BE49-F238E27FC236}">
                <a16:creationId xmlns:a16="http://schemas.microsoft.com/office/drawing/2014/main" id="{246C3AA6-EDD1-4FD9-892C-C2F252633D36}"/>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19" name="Rectangle: Rounded Corners 118">
            <a:extLst>
              <a:ext uri="{FF2B5EF4-FFF2-40B4-BE49-F238E27FC236}">
                <a16:creationId xmlns:a16="http://schemas.microsoft.com/office/drawing/2014/main" id="{0130E6ED-A0A0-4FEF-B0A5-8E96E502683A}"/>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120" name="Rectangle 119">
            <a:extLst>
              <a:ext uri="{FF2B5EF4-FFF2-40B4-BE49-F238E27FC236}">
                <a16:creationId xmlns:a16="http://schemas.microsoft.com/office/drawing/2014/main" id="{BD76EFE4-44DB-45E5-897C-005BAB40307E}"/>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121" name="Rectangle 120">
            <a:extLst>
              <a:ext uri="{FF2B5EF4-FFF2-40B4-BE49-F238E27FC236}">
                <a16:creationId xmlns:a16="http://schemas.microsoft.com/office/drawing/2014/main" id="{048151FF-EF02-41BE-82E2-EDF2FF99EE0D}"/>
              </a:ext>
            </a:extLst>
          </p:cNvPr>
          <p:cNvSpPr/>
          <p:nvPr/>
        </p:nvSpPr>
        <p:spPr>
          <a:xfrm>
            <a:off x="1396930" y="275516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122" name="Rectangle 121">
            <a:extLst>
              <a:ext uri="{FF2B5EF4-FFF2-40B4-BE49-F238E27FC236}">
                <a16:creationId xmlns:a16="http://schemas.microsoft.com/office/drawing/2014/main" id="{8E97FE30-5F57-4EDF-84CA-915EB65F5BA2}"/>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23" name="Rectangle 122">
            <a:extLst>
              <a:ext uri="{FF2B5EF4-FFF2-40B4-BE49-F238E27FC236}">
                <a16:creationId xmlns:a16="http://schemas.microsoft.com/office/drawing/2014/main" id="{1CCC3EE9-41F8-4FE5-A1DF-695EB23E214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24" name="Rectangle 123">
            <a:extLst>
              <a:ext uri="{FF2B5EF4-FFF2-40B4-BE49-F238E27FC236}">
                <a16:creationId xmlns:a16="http://schemas.microsoft.com/office/drawing/2014/main" id="{B0243357-4AE0-44B4-8C7E-DDDFF8DF74DD}"/>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25" name="Rectangle 124">
            <a:extLst>
              <a:ext uri="{FF2B5EF4-FFF2-40B4-BE49-F238E27FC236}">
                <a16:creationId xmlns:a16="http://schemas.microsoft.com/office/drawing/2014/main" id="{C603AFFF-E3EF-4C54-9FA3-7B35C25C8FD8}"/>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26" name="Rectangle 125">
            <a:extLst>
              <a:ext uri="{FF2B5EF4-FFF2-40B4-BE49-F238E27FC236}">
                <a16:creationId xmlns:a16="http://schemas.microsoft.com/office/drawing/2014/main" id="{EFF8C61E-1A92-48D9-9B0C-8E9B5736C9F6}"/>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27" name="Rectangle 126">
            <a:extLst>
              <a:ext uri="{FF2B5EF4-FFF2-40B4-BE49-F238E27FC236}">
                <a16:creationId xmlns:a16="http://schemas.microsoft.com/office/drawing/2014/main" id="{81B10967-A4C2-4976-B229-F02208E3F66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28" name="Rectangle 127">
            <a:extLst>
              <a:ext uri="{FF2B5EF4-FFF2-40B4-BE49-F238E27FC236}">
                <a16:creationId xmlns:a16="http://schemas.microsoft.com/office/drawing/2014/main" id="{8933DE9A-522A-4EB0-BD07-FBBAB74A264C}"/>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29" name="Rectangle 128">
            <a:extLst>
              <a:ext uri="{FF2B5EF4-FFF2-40B4-BE49-F238E27FC236}">
                <a16:creationId xmlns:a16="http://schemas.microsoft.com/office/drawing/2014/main" id="{F49A97B0-C88B-49DD-A549-E30AE50EDCB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30" name="Rectangle 129">
            <a:extLst>
              <a:ext uri="{FF2B5EF4-FFF2-40B4-BE49-F238E27FC236}">
                <a16:creationId xmlns:a16="http://schemas.microsoft.com/office/drawing/2014/main" id="{B4749BAC-F1B3-4283-BB8D-EE45A52124C0}"/>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31" name="Rectangle 130">
            <a:extLst>
              <a:ext uri="{FF2B5EF4-FFF2-40B4-BE49-F238E27FC236}">
                <a16:creationId xmlns:a16="http://schemas.microsoft.com/office/drawing/2014/main" id="{4047E5A4-4B0A-4251-9BDF-907FC37D2398}"/>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32" name="Rectangle 131">
            <a:extLst>
              <a:ext uri="{FF2B5EF4-FFF2-40B4-BE49-F238E27FC236}">
                <a16:creationId xmlns:a16="http://schemas.microsoft.com/office/drawing/2014/main" id="{4B1E889F-0FC6-424E-B576-427A2557DE87}"/>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33" name="Rectangle 132">
            <a:extLst>
              <a:ext uri="{FF2B5EF4-FFF2-40B4-BE49-F238E27FC236}">
                <a16:creationId xmlns:a16="http://schemas.microsoft.com/office/drawing/2014/main" id="{2FA675F7-E33F-4CA9-A269-83D69D30D10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102" name="TextBox 101">
            <a:extLst>
              <a:ext uri="{FF2B5EF4-FFF2-40B4-BE49-F238E27FC236}">
                <a16:creationId xmlns:a16="http://schemas.microsoft.com/office/drawing/2014/main" id="{CF9499AF-61CE-4326-A2B0-2EE64BE37CF7}"/>
              </a:ext>
            </a:extLst>
          </p:cNvPr>
          <p:cNvSpPr txBox="1"/>
          <p:nvPr/>
        </p:nvSpPr>
        <p:spPr>
          <a:xfrm>
            <a:off x="7679711" y="2561535"/>
            <a:ext cx="2973144" cy="3539430"/>
          </a:xfrm>
          <a:prstGeom prst="rect">
            <a:avLst/>
          </a:prstGeom>
          <a:noFill/>
        </p:spPr>
        <p:txBody>
          <a:bodyPr wrap="square">
            <a:spAutoFit/>
          </a:bodyPr>
          <a:lstStyle/>
          <a:p>
            <a:r>
              <a:rPr lang="en-US" sz="1600" dirty="0">
                <a:solidFill>
                  <a:schemeClr val="tx1">
                    <a:lumMod val="85000"/>
                    <a:lumOff val="15000"/>
                  </a:schemeClr>
                </a:solidFill>
              </a:rPr>
              <a:t>Indulge in a Relaxing Oil Massage, designed to melt away stress and soothe your senses. Smooth, flowing strokes with aromatic oils ease muscle tension, enhance circulation, and promote deep relaxation, leaving you feeling calm, refreshed, and rejuvenated.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br>
              <a:rPr lang="en-US" sz="1600" dirty="0">
                <a:solidFill>
                  <a:schemeClr val="tx1">
                    <a:lumMod val="85000"/>
                    <a:lumOff val="15000"/>
                  </a:schemeClr>
                </a:solidFill>
              </a:rPr>
            </a:br>
            <a:r>
              <a:rPr lang="en-US" sz="1600" dirty="0">
                <a:solidFill>
                  <a:schemeClr val="tx1">
                    <a:lumMod val="85000"/>
                    <a:lumOff val="15000"/>
                  </a:schemeClr>
                </a:solidFill>
              </a:rPr>
              <a:t>  60 minutes: 25.00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35.00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45.00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37" name="Picture 136">
            <a:extLst>
              <a:ext uri="{FF2B5EF4-FFF2-40B4-BE49-F238E27FC236}">
                <a16:creationId xmlns:a16="http://schemas.microsoft.com/office/drawing/2014/main" id="{8487BE22-11FA-48D1-BE82-0DC5448D7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6234" y="2884876"/>
            <a:ext cx="2820189"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992A5916-7580-4E64-9C45-86D04346224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4" name="Rectangle 33">
            <a:extLst>
              <a:ext uri="{FF2B5EF4-FFF2-40B4-BE49-F238E27FC236}">
                <a16:creationId xmlns:a16="http://schemas.microsoft.com/office/drawing/2014/main" id="{65C1C748-8AD1-4EFC-AB0D-3D7C31D2A02F}"/>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493ECB38-75A1-4973-B67B-AFA9F114BFE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117" name="Rectangle 116">
            <a:extLst>
              <a:ext uri="{FF2B5EF4-FFF2-40B4-BE49-F238E27FC236}">
                <a16:creationId xmlns:a16="http://schemas.microsoft.com/office/drawing/2014/main" id="{6CC6C77B-983E-4C00-8EDE-793CBC2CD097}"/>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DA763044-E874-4F59-9BEF-D0FD3E3CB2B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2" name="Rectangle: Rounded Corners 41">
            <a:extLst>
              <a:ext uri="{FF2B5EF4-FFF2-40B4-BE49-F238E27FC236}">
                <a16:creationId xmlns:a16="http://schemas.microsoft.com/office/drawing/2014/main" id="{C1507FCD-8FE3-4F59-AC23-7CE70B6AC6BD}"/>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3" name="Rectangle 42">
            <a:extLst>
              <a:ext uri="{FF2B5EF4-FFF2-40B4-BE49-F238E27FC236}">
                <a16:creationId xmlns:a16="http://schemas.microsoft.com/office/drawing/2014/main" id="{A01EEB7E-3F26-4B9C-811B-9578CBD48F62}"/>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F8B4504A-39EA-4D6F-A6F8-7EC57A934674}"/>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219819976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45">
            <a:extLst>
              <a:ext uri="{FF2B5EF4-FFF2-40B4-BE49-F238E27FC236}">
                <a16:creationId xmlns:a16="http://schemas.microsoft.com/office/drawing/2014/main" id="{449C0F44-62C4-452B-9746-6CF93E25E26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7" name="Rectangle: Rounded Corners 36">
            <a:extLst>
              <a:ext uri="{FF2B5EF4-FFF2-40B4-BE49-F238E27FC236}">
                <a16:creationId xmlns:a16="http://schemas.microsoft.com/office/drawing/2014/main" id="{95A9E686-8F5F-43ED-99EB-7C367B84F3B0}"/>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38" name="Rectangle 37">
            <a:extLst>
              <a:ext uri="{FF2B5EF4-FFF2-40B4-BE49-F238E27FC236}">
                <a16:creationId xmlns:a16="http://schemas.microsoft.com/office/drawing/2014/main" id="{6FB74975-E88F-46F5-B92A-BAF156856948}"/>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E82D780F-0D40-4E6C-B12C-93BE5A771268}"/>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72814804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9" name="Rectangle: Rounded Corners 38">
            <a:extLst>
              <a:ext uri="{FF2B5EF4-FFF2-40B4-BE49-F238E27FC236}">
                <a16:creationId xmlns:a16="http://schemas.microsoft.com/office/drawing/2014/main" id="{008D9353-8B85-4F26-854E-130399F2EE48}"/>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0" name="Rectangle 39">
            <a:extLst>
              <a:ext uri="{FF2B5EF4-FFF2-40B4-BE49-F238E27FC236}">
                <a16:creationId xmlns:a16="http://schemas.microsoft.com/office/drawing/2014/main" id="{F7C048CB-F4BF-42E2-B700-42C71FCF5B1B}"/>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48" name="Rectangle 47">
            <a:extLst>
              <a:ext uri="{FF2B5EF4-FFF2-40B4-BE49-F238E27FC236}">
                <a16:creationId xmlns:a16="http://schemas.microsoft.com/office/drawing/2014/main" id="{FC34555D-8A34-40B2-9760-0702F605CB6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232443090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3" name="Rectangle: Rounded Corners 52">
            <a:extLst>
              <a:ext uri="{FF2B5EF4-FFF2-40B4-BE49-F238E27FC236}">
                <a16:creationId xmlns:a16="http://schemas.microsoft.com/office/drawing/2014/main" id="{E366BD9A-5A70-4151-8848-FC672C950D26}"/>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101" name="Rectangle 100">
            <a:extLst>
              <a:ext uri="{FF2B5EF4-FFF2-40B4-BE49-F238E27FC236}">
                <a16:creationId xmlns:a16="http://schemas.microsoft.com/office/drawing/2014/main" id="{C24F2A1C-BC3B-4EBB-BC07-DC4CA8B66B7B}"/>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102" name="Rectangle 101">
            <a:extLst>
              <a:ext uri="{FF2B5EF4-FFF2-40B4-BE49-F238E27FC236}">
                <a16:creationId xmlns:a16="http://schemas.microsoft.com/office/drawing/2014/main" id="{A7D4401B-380A-40E2-BB11-21CDAB6AFE1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103" name="Rectangle 102">
            <a:extLst>
              <a:ext uri="{FF2B5EF4-FFF2-40B4-BE49-F238E27FC236}">
                <a16:creationId xmlns:a16="http://schemas.microsoft.com/office/drawing/2014/main" id="{C0B8B4F6-DA1F-4266-8F26-74CFAFBFF2B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104" name="Rectangle 103">
            <a:extLst>
              <a:ext uri="{FF2B5EF4-FFF2-40B4-BE49-F238E27FC236}">
                <a16:creationId xmlns:a16="http://schemas.microsoft.com/office/drawing/2014/main" id="{A7AF179D-AD6B-4736-A9DA-995F1467B6E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Tree>
    <p:extLst>
      <p:ext uri="{BB962C8B-B14F-4D97-AF65-F5344CB8AC3E}">
        <p14:creationId xmlns:p14="http://schemas.microsoft.com/office/powerpoint/2010/main" val="227026238"/>
      </p:ext>
    </p:extLst>
  </p:cSld>
  <p:clrMapOvr>
    <a:masterClrMapping/>
  </p:clrMapOvr>
  <p:transition spd="slow" advTm="2000">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3503</TotalTime>
  <Words>4635</Words>
  <Application>Microsoft Office PowerPoint</Application>
  <PresentationFormat>Widescreen</PresentationFormat>
  <Paragraphs>1373</Paragraphs>
  <Slides>58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Bell MT</vt:lpstr>
      <vt:lpstr>Calibri</vt:lpstr>
      <vt:lpstr>Calibri Light</vt:lpstr>
      <vt:lpstr>Google Sans</vt:lpstr>
      <vt:lpstr>Lato</vt:lpstr>
      <vt:lpstr>Open Sans</vt:lpstr>
      <vt:lpstr>var(--footer_headings_typography-font-family)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 Samson</dc:creator>
  <cp:lastModifiedBy>Roger Samson</cp:lastModifiedBy>
  <cp:revision>146</cp:revision>
  <dcterms:created xsi:type="dcterms:W3CDTF">2024-11-24T16:12:47Z</dcterms:created>
  <dcterms:modified xsi:type="dcterms:W3CDTF">2024-12-04T15:07:03Z</dcterms:modified>
</cp:coreProperties>
</file>